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11088587" r:id="rId3"/>
    <p:sldId id="11088588" r:id="rId4"/>
    <p:sldId id="11088590" r:id="rId5"/>
    <p:sldId id="804" r:id="rId6"/>
    <p:sldId id="3167" r:id="rId8"/>
    <p:sldId id="1770" r:id="rId9"/>
    <p:sldId id="3493" r:id="rId10"/>
    <p:sldId id="11088597" r:id="rId11"/>
    <p:sldId id="1523" r:id="rId12"/>
    <p:sldId id="1215" r:id="rId13"/>
    <p:sldId id="531" r:id="rId14"/>
    <p:sldId id="2828" r:id="rId15"/>
    <p:sldId id="11088598" r:id="rId16"/>
    <p:sldId id="2460" r:id="rId17"/>
    <p:sldId id="2931" r:id="rId18"/>
    <p:sldId id="501" r:id="rId19"/>
    <p:sldId id="3115" r:id="rId20"/>
    <p:sldId id="2033" r:id="rId21"/>
    <p:sldId id="11088599" r:id="rId22"/>
    <p:sldId id="490" r:id="rId23"/>
    <p:sldId id="513" r:id="rId24"/>
    <p:sldId id="2778" r:id="rId25"/>
    <p:sldId id="1756" r:id="rId26"/>
    <p:sldId id="11088596"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11" autoAdjust="0"/>
    <p:restoredTop sz="94660"/>
  </p:normalViewPr>
  <p:slideViewPr>
    <p:cSldViewPr snapToGrid="0">
      <p:cViewPr varScale="1">
        <p:scale>
          <a:sx n="53" d="100"/>
          <a:sy n="53" d="100"/>
        </p:scale>
        <p:origin x="110" y="782"/>
      </p:cViewPr>
      <p:guideLst/>
    </p:cSldViewPr>
  </p:slideViewPr>
  <p:notesTextViewPr>
    <p:cViewPr>
      <p:scale>
        <a:sx n="1" d="1"/>
        <a:sy n="1" d="1"/>
      </p:scale>
      <p:origin x="0" y="0"/>
    </p:cViewPr>
  </p:notesTextViewPr>
  <p:sorterViewPr>
    <p:cViewPr>
      <p:scale>
        <a:sx n="42" d="100"/>
        <a:sy n="4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0A2FE-AF1E-47FF-A013-B2302BBBB17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A1242B-0796-4F40-AAAB-2141239015F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9503977-52ED-4FD3-8A66-F30813EDCA4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E5148C0-3ACC-4137-ADAC-B42B5D93C96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DB860D-56C1-4361-9B5F-A1AE2BF324F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C7B9B66-EB15-48B2-959B-E90AD8A9AE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EF3E6E-B320-4335-BC10-BF568F74F96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C7B9B66-EB15-48B2-959B-E90AD8A9AE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EF3E6E-B320-4335-BC10-BF568F74F96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C7B9B66-EB15-48B2-959B-E90AD8A9AE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EF3E6E-B320-4335-BC10-BF568F74F96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3"/>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20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665" b="1">
                <a:solidFill>
                  <a:schemeClr val="bg1"/>
                </a:solidFill>
                <a:latin typeface="Lato Hairline"/>
                <a:cs typeface="Lato Hairline"/>
              </a:defRPr>
            </a:lvl1pPr>
          </a:lstStyle>
          <a:p>
            <a:pPr lvl="0"/>
            <a:r>
              <a:rPr lang="es-ES_tradnl" dirty="0"/>
              <a:t>TITLE HERE</a:t>
            </a:r>
            <a:endParaRPr lang="es-ES_tradnl" dirty="0"/>
          </a:p>
        </p:txBody>
      </p:sp>
      <p:sp>
        <p:nvSpPr>
          <p:cNvPr id="9" name="Text Placeholder 7"/>
          <p:cNvSpPr>
            <a:spLocks noGrp="1"/>
          </p:cNvSpPr>
          <p:nvPr>
            <p:ph type="body" sz="quarter" idx="11" hasCustomPrompt="1"/>
          </p:nvPr>
        </p:nvSpPr>
        <p:spPr>
          <a:xfrm>
            <a:off x="3954706" y="4385252"/>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20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70" y="4817825"/>
            <a:ext cx="4488039" cy="1536868"/>
          </a:xfrm>
          <a:prstGeom prst="rect">
            <a:avLst/>
          </a:prstGeom>
        </p:spPr>
        <p:txBody>
          <a:bodyPr vert="horz" lIns="0" tIns="0" rIns="0" bIns="0"/>
          <a:lstStyle>
            <a:lvl1pPr marL="0" indent="0" algn="ctr">
              <a:lnSpc>
                <a:spcPct val="130000"/>
              </a:lnSpc>
              <a:buNone/>
              <a:defRPr sz="16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4" name="日期占位符 2"/>
          <p:cNvSpPr>
            <a:spLocks noGrp="1"/>
          </p:cNvSpPr>
          <p:nvPr>
            <p:ph type="dt" sz="half" idx="10"/>
          </p:nvPr>
        </p:nvSpPr>
        <p:spPr/>
        <p:txBody>
          <a:bodyPr/>
          <a:lstStyle>
            <a:lvl1pPr>
              <a:defRPr smtClean="0"/>
            </a:lvl1pPr>
          </a:lstStyle>
          <a:p>
            <a:pPr>
              <a:defRPr/>
            </a:pPr>
            <a:fld id="{ADD3D304-1D3B-44DB-A0B3-5016B918BDA2}" type="datetimeFigureOut">
              <a:rPr lang="zh-CN" altLang="en-US"/>
            </a:fld>
            <a:endParaRPr lang="zh-CN" altLang="en-US"/>
          </a:p>
        </p:txBody>
      </p:sp>
      <p:sp>
        <p:nvSpPr>
          <p:cNvPr id="5" name="页脚占位符 3"/>
          <p:cNvSpPr>
            <a:spLocks noGrp="1"/>
          </p:cNvSpPr>
          <p:nvPr>
            <p:ph type="ftr" sz="quarter" idx="11"/>
          </p:nvPr>
        </p:nvSpPr>
        <p:spPr/>
        <p:txBody>
          <a:bodyPr/>
          <a:lstStyle>
            <a:lvl1pPr>
              <a:defRPr/>
            </a:lvl1pPr>
          </a:lstStyle>
          <a:p>
            <a:pPr>
              <a:defRPr/>
            </a:pPr>
            <a:endParaRPr lang="zh-CN" altLang="en-US"/>
          </a:p>
        </p:txBody>
      </p:sp>
      <p:sp>
        <p:nvSpPr>
          <p:cNvPr id="6" name="灯片编号占位符 4"/>
          <p:cNvSpPr>
            <a:spLocks noGrp="1"/>
          </p:cNvSpPr>
          <p:nvPr>
            <p:ph type="sldNum" sz="quarter" idx="12"/>
          </p:nvPr>
        </p:nvSpPr>
        <p:spPr/>
        <p:txBody>
          <a:bodyPr/>
          <a:lstStyle>
            <a:lvl1pPr>
              <a:defRPr smtClean="0"/>
            </a:lvl1pPr>
          </a:lstStyle>
          <a:p>
            <a:pPr>
              <a:defRPr/>
            </a:pPr>
            <a:fld id="{6222E585-29EF-4C2A-B882-BAD2BCB6A129}"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D73C6-6C2F-48CB-8888-B8D11C5DB6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C88D8C-81D5-4585-B1A7-B2209590226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9E9FB9D-B151-45EE-9A21-48C2569AB934}" type="slidenum">
              <a:rPr lang="zh-CN" altLang="en-US" smtClean="0"/>
            </a:fld>
            <a:endParaRPr lang="zh-CN" altLang="en-US"/>
          </a:p>
        </p:txBody>
      </p:sp>
      <p:sp>
        <p:nvSpPr>
          <p:cNvPr id="5" name="矩形 4"/>
          <p:cNvSpPr/>
          <p:nvPr userDrawn="1"/>
        </p:nvSpPr>
        <p:spPr>
          <a:xfrm>
            <a:off x="0" y="330200"/>
            <a:ext cx="304800" cy="635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Noto Sans S Chinese Light" panose="020B0300000000000000" pitchFamily="34" charset="-122"/>
              <a:ea typeface="Noto Sans S Chinese Light" panose="020B0300000000000000" pitchFamily="34" charset="-122"/>
            </a:endParaRPr>
          </a:p>
        </p:txBody>
      </p:sp>
      <p:sp>
        <p:nvSpPr>
          <p:cNvPr id="6" name="矩形 5"/>
          <p:cNvSpPr/>
          <p:nvPr userDrawn="1"/>
        </p:nvSpPr>
        <p:spPr>
          <a:xfrm>
            <a:off x="355600" y="330200"/>
            <a:ext cx="127000" cy="635000"/>
          </a:xfrm>
          <a:prstGeom prst="rect">
            <a:avLst/>
          </a:prstGeom>
          <a:solidFill>
            <a:srgbClr val="55C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Noto Sans S Chinese Light" panose="020B0300000000000000" pitchFamily="34" charset="-122"/>
              <a:ea typeface="Noto Sans S Chinese Light" panose="020B0300000000000000" pitchFamily="34" charset="-122"/>
            </a:endParaRPr>
          </a:p>
        </p:txBody>
      </p:sp>
      <p:sp>
        <p:nvSpPr>
          <p:cNvPr id="8" name="文本占位符 7"/>
          <p:cNvSpPr>
            <a:spLocks noGrp="1"/>
          </p:cNvSpPr>
          <p:nvPr>
            <p:ph type="body" sz="quarter" idx="13" hasCustomPrompt="1"/>
          </p:nvPr>
        </p:nvSpPr>
        <p:spPr>
          <a:xfrm>
            <a:off x="622302" y="330200"/>
            <a:ext cx="7886700" cy="431800"/>
          </a:xfrm>
        </p:spPr>
        <p:txBody>
          <a:bodyPr/>
          <a:lstStyle>
            <a:lvl1pPr marL="0" indent="0">
              <a:buNone/>
              <a:defRPr b="1">
                <a:latin typeface="Noto Sans S Chinese Light" panose="020B0300000000000000" pitchFamily="34" charset="-122"/>
                <a:ea typeface="Noto Sans S Chinese Light" panose="020B0300000000000000" pitchFamily="34" charset="-122"/>
              </a:defRPr>
            </a:lvl1pPr>
          </a:lstStyle>
          <a:p>
            <a:pPr lvl="0"/>
            <a:r>
              <a:rPr lang="zh-CN" altLang="en-US" dirty="0"/>
              <a:t>编辑母版文本样式</a:t>
            </a:r>
            <a:endParaRPr lang="zh-CN" altLang="en-US" dirty="0"/>
          </a:p>
        </p:txBody>
      </p:sp>
      <p:sp>
        <p:nvSpPr>
          <p:cNvPr id="9" name="文本占位符 7"/>
          <p:cNvSpPr>
            <a:spLocks noGrp="1"/>
          </p:cNvSpPr>
          <p:nvPr>
            <p:ph type="body" sz="quarter" idx="14" hasCustomPrompt="1"/>
          </p:nvPr>
        </p:nvSpPr>
        <p:spPr>
          <a:xfrm>
            <a:off x="622302" y="685801"/>
            <a:ext cx="7886700" cy="304800"/>
          </a:xfrm>
        </p:spPr>
        <p:txBody>
          <a:bodyPr>
            <a:normAutofit/>
          </a:bodyPr>
          <a:lstStyle>
            <a:lvl1pPr marL="0" indent="0">
              <a:buNone/>
              <a:defRPr sz="1600">
                <a:solidFill>
                  <a:schemeClr val="tx1">
                    <a:lumMod val="65000"/>
                    <a:lumOff val="35000"/>
                  </a:schemeClr>
                </a:solidFill>
                <a:latin typeface="Noto Sans S Chinese Light" panose="020B0300000000000000" pitchFamily="34" charset="-122"/>
                <a:ea typeface="Noto Sans S Chinese Light" panose="020B0300000000000000" pitchFamily="34" charset="-122"/>
              </a:defRPr>
            </a:lvl1pPr>
          </a:lstStyle>
          <a:p>
            <a:pPr lvl="0"/>
            <a:r>
              <a:rPr lang="zh-CN" altLang="en-US" dirty="0"/>
              <a:t>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C7B9B66-EB15-48B2-959B-E90AD8A9AE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EF3E6E-B320-4335-BC10-BF568F74F96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C7B9B66-EB15-48B2-959B-E90AD8A9AE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EF3E6E-B320-4335-BC10-BF568F74F96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DC7B9B66-EB15-48B2-959B-E90AD8A9AE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EF3E6E-B320-4335-BC10-BF568F74F96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DC7B9B66-EB15-48B2-959B-E90AD8A9AEE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6EF3E6E-B320-4335-BC10-BF568F74F96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C7B9B66-EB15-48B2-959B-E90AD8A9AEE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6EF3E6E-B320-4335-BC10-BF568F74F96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C7B9B66-EB15-48B2-959B-E90AD8A9AEE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6EF3E6E-B320-4335-BC10-BF568F74F965}" type="slidenum">
              <a:rPr lang="zh-CN" altLang="en-US" smtClean="0"/>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userDrawn="1"/>
        </p:nvPicPr>
        <p:blipFill rotWithShape="1">
          <a:blip r:embed="rId3">
            <a:extLst>
              <a:ext uri="{28A0092B-C50C-407E-A947-70E740481C1C}">
                <a14:useLocalDpi xmlns:a14="http://schemas.microsoft.com/office/drawing/2010/main" val="0"/>
              </a:ext>
            </a:extLst>
          </a:blip>
          <a:srcRect t="79300" r="21219" b="10663"/>
          <a:stretch>
            <a:fillRect/>
          </a:stretch>
        </p:blipFill>
        <p:spPr>
          <a:xfrm>
            <a:off x="-59803" y="5929205"/>
            <a:ext cx="12251802" cy="939559"/>
          </a:xfrm>
          <a:prstGeom prst="rect">
            <a:avLst/>
          </a:prstGeom>
        </p:spPr>
      </p:pic>
      <p:sp>
        <p:nvSpPr>
          <p:cNvPr id="7" name="矩形 6"/>
          <p:cNvSpPr/>
          <p:nvPr userDrawn="1"/>
        </p:nvSpPr>
        <p:spPr>
          <a:xfrm>
            <a:off x="3581400" y="259080"/>
            <a:ext cx="4693920" cy="640080"/>
          </a:xfrm>
          <a:prstGeom prst="rect">
            <a:avLst/>
          </a:prstGeom>
          <a:gradFill flip="none" rotWithShape="1">
            <a:gsLst>
              <a:gs pos="0">
                <a:schemeClr val="bg1">
                  <a:alpha val="0"/>
                </a:schemeClr>
              </a:gs>
              <a:gs pos="56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Noto Sans S Chinese Light" panose="020B0300000000000000" pitchFamily="34" charset="-122"/>
                <a:ea typeface="Noto Sans S Chinese Light" panose="020B0300000000000000" pitchFamily="34" charset="-122"/>
              </a:rPr>
              <a:t>单击此处添加标题</a:t>
            </a:r>
            <a:endParaRPr lang="zh-CN" altLang="en-US" sz="2400" dirty="0">
              <a:solidFill>
                <a:schemeClr val="tx1"/>
              </a:solidFill>
              <a:latin typeface="Noto Sans S Chinese Light" panose="020B0300000000000000" pitchFamily="34" charset="-122"/>
              <a:ea typeface="Noto Sans S Chinese Light" panose="020B03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C7B9B66-EB15-48B2-959B-E90AD8A9AE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EF3E6E-B320-4335-BC10-BF568F74F96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C7B9B66-EB15-48B2-959B-E90AD8A9AE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EF3E6E-B320-4335-BC10-BF568F74F96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7B9B66-EB15-48B2-959B-E90AD8A9AEE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F3E6E-B320-4335-BC10-BF568F74F96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2.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2.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组合 1"/>
          <p:cNvGrpSpPr/>
          <p:nvPr/>
        </p:nvGrpSpPr>
        <p:grpSpPr>
          <a:xfrm>
            <a:off x="-324092" y="3191606"/>
            <a:ext cx="12620263" cy="3688580"/>
            <a:chOff x="-324092" y="3191606"/>
            <a:chExt cx="12620263" cy="368858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20206" t="51322" b="21685"/>
            <a:stretch>
              <a:fillRect/>
            </a:stretch>
          </p:blipFill>
          <p:spPr>
            <a:xfrm>
              <a:off x="-324092" y="3191606"/>
              <a:ext cx="12620263" cy="2401180"/>
            </a:xfrm>
            <a:prstGeom prst="rect">
              <a:avLst/>
            </a:prstGeom>
          </p:spPr>
        </p:pic>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79300" r="21219"/>
            <a:stretch>
              <a:fillRect/>
            </a:stretch>
          </p:blipFill>
          <p:spPr>
            <a:xfrm>
              <a:off x="-59803" y="4942390"/>
              <a:ext cx="12251802" cy="1937796"/>
            </a:xfrm>
            <a:prstGeom prst="rect">
              <a:avLst/>
            </a:prstGeom>
          </p:spPr>
        </p:pic>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34115" r="44667" b="75781"/>
            <a:stretch>
              <a:fillRect/>
            </a:stretch>
          </p:blipFill>
          <p:spPr>
            <a:xfrm>
              <a:off x="9605058" y="3561793"/>
              <a:ext cx="2586942" cy="1660806"/>
            </a:xfrm>
            <a:prstGeom prst="rect">
              <a:avLst/>
            </a:prstGeom>
          </p:spPr>
        </p:pic>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l="34115" r="44667" b="75781"/>
            <a:stretch>
              <a:fillRect/>
            </a:stretch>
          </p:blipFill>
          <p:spPr>
            <a:xfrm flipH="1">
              <a:off x="-3" y="3480769"/>
              <a:ext cx="2963121" cy="1660806"/>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75001" t="30208" r="13892" b="51562"/>
            <a:stretch>
              <a:fillRect/>
            </a:stretch>
          </p:blipFill>
          <p:spPr>
            <a:xfrm>
              <a:off x="349167" y="5286255"/>
              <a:ext cx="1354238" cy="1250066"/>
            </a:xfrm>
            <a:prstGeom prst="rect">
              <a:avLst/>
            </a:prstGeom>
          </p:spPr>
        </p:pic>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l="75001" t="-1" r="13892" b="69792"/>
            <a:stretch>
              <a:fillRect/>
            </a:stretch>
          </p:blipFill>
          <p:spPr>
            <a:xfrm>
              <a:off x="2925899" y="3384487"/>
              <a:ext cx="2207284" cy="3376431"/>
            </a:xfrm>
            <a:prstGeom prst="rect">
              <a:avLst/>
            </a:prstGeom>
          </p:spPr>
        </p:pic>
      </p:gr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87342" b="51562"/>
          <a:stretch>
            <a:fillRect/>
          </a:stretch>
        </p:blipFill>
        <p:spPr>
          <a:xfrm>
            <a:off x="811189" y="1925894"/>
            <a:ext cx="2246454" cy="4835024"/>
          </a:xfrm>
          <a:prstGeom prst="rect">
            <a:avLst/>
          </a:prstGeom>
        </p:spPr>
      </p:pic>
      <p:sp>
        <p:nvSpPr>
          <p:cNvPr id="13" name="Text Placeholder 1"/>
          <p:cNvSpPr txBox="1"/>
          <p:nvPr/>
        </p:nvSpPr>
        <p:spPr>
          <a:xfrm>
            <a:off x="1881561" y="644515"/>
            <a:ext cx="8292585" cy="111799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dist">
              <a:buNone/>
            </a:pPr>
            <a:r>
              <a:rPr lang="zh-CN" altLang="en-US" sz="660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防洪减灾公益宣传</a:t>
            </a:r>
            <a:endParaRPr lang="zh-CN" altLang="en-US" sz="660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4" name="Text Placeholder 2"/>
          <p:cNvSpPr txBox="1"/>
          <p:nvPr/>
        </p:nvSpPr>
        <p:spPr>
          <a:xfrm>
            <a:off x="2017854" y="1836367"/>
            <a:ext cx="4243561" cy="5029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dist">
              <a:buNone/>
            </a:pPr>
            <a:r>
              <a:rPr lang="en-US" altLang="ko-KR" dirty="0">
                <a:solidFill>
                  <a:schemeClr val="accent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Presentation sub title</a:t>
            </a:r>
            <a:endParaRPr lang="ko-KR" altLang="en-US" dirty="0">
              <a:solidFill>
                <a:schemeClr val="accent1"/>
              </a:solidFill>
              <a:latin typeface="Noto Sans S Chinese Regular" panose="020B0500000000000000" pitchFamily="34" charset="-122"/>
              <a:sym typeface="Noto Sans S Chinese Regular" panose="020B0500000000000000" pitchFamily="34" charset="-122"/>
            </a:endParaRPr>
          </a:p>
        </p:txBody>
      </p:sp>
      <p:sp>
        <p:nvSpPr>
          <p:cNvPr id="15" name="Rectangle 3"/>
          <p:cNvSpPr txBox="1">
            <a:spLocks noChangeArrowheads="1"/>
          </p:cNvSpPr>
          <p:nvPr/>
        </p:nvSpPr>
        <p:spPr bwMode="auto">
          <a:xfrm>
            <a:off x="2075860" y="2499581"/>
            <a:ext cx="8491826" cy="53467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lnSpc>
                <a:spcPct val="120000"/>
              </a:lnSpc>
            </a:pPr>
            <a:r>
              <a:rPr lang="zh-CN" altLang="en-US" sz="1200" b="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a:t>
            </a:r>
            <a:r>
              <a:rPr lang="zh-CN" sz="1200" b="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a:t>
            </a:r>
            <a:endParaRPr lang="en-US" altLang="zh-CN" sz="1200" b="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cxnSp>
        <p:nvCxnSpPr>
          <p:cNvPr id="16" name="Straight Connector 9"/>
          <p:cNvCxnSpPr/>
          <p:nvPr/>
        </p:nvCxnSpPr>
        <p:spPr>
          <a:xfrm>
            <a:off x="2013728" y="3253676"/>
            <a:ext cx="641680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圆角矩形 1"/>
          <p:cNvSpPr/>
          <p:nvPr/>
        </p:nvSpPr>
        <p:spPr>
          <a:xfrm>
            <a:off x="6843414" y="1871402"/>
            <a:ext cx="436018" cy="4360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9" name="圆角矩形 2"/>
          <p:cNvSpPr/>
          <p:nvPr/>
        </p:nvSpPr>
        <p:spPr>
          <a:xfrm>
            <a:off x="6969421" y="1999596"/>
            <a:ext cx="186390" cy="179179"/>
          </a:xfrm>
          <a:custGeom>
            <a:avLst/>
            <a:gdLst>
              <a:gd name="connsiteX0" fmla="*/ 241391 w 516922"/>
              <a:gd name="connsiteY0" fmla="*/ 466920 h 496921"/>
              <a:gd name="connsiteX1" fmla="*/ 374792 w 516922"/>
              <a:gd name="connsiteY1" fmla="*/ 466920 h 496921"/>
              <a:gd name="connsiteX2" fmla="*/ 394157 w 516922"/>
              <a:gd name="connsiteY2" fmla="*/ 492438 h 496921"/>
              <a:gd name="connsiteX3" fmla="*/ 241391 w 516922"/>
              <a:gd name="connsiteY3" fmla="*/ 492438 h 496921"/>
              <a:gd name="connsiteX4" fmla="*/ 45175 w 516922"/>
              <a:gd name="connsiteY4" fmla="*/ 266910 h 496921"/>
              <a:gd name="connsiteX5" fmla="*/ 178975 w 516922"/>
              <a:gd name="connsiteY5" fmla="*/ 266910 h 496921"/>
              <a:gd name="connsiteX6" fmla="*/ 178975 w 516922"/>
              <a:gd name="connsiteY6" fmla="*/ 312085 h 496921"/>
              <a:gd name="connsiteX7" fmla="*/ 45175 w 516922"/>
              <a:gd name="connsiteY7" fmla="*/ 312085 h 496921"/>
              <a:gd name="connsiteX8" fmla="*/ 45175 w 516922"/>
              <a:gd name="connsiteY8" fmla="*/ 167939 h 496921"/>
              <a:gd name="connsiteX9" fmla="*/ 178975 w 516922"/>
              <a:gd name="connsiteY9" fmla="*/ 167939 h 496921"/>
              <a:gd name="connsiteX10" fmla="*/ 178975 w 516922"/>
              <a:gd name="connsiteY10" fmla="*/ 213114 h 496921"/>
              <a:gd name="connsiteX11" fmla="*/ 45175 w 516922"/>
              <a:gd name="connsiteY11" fmla="*/ 213114 h 496921"/>
              <a:gd name="connsiteX12" fmla="*/ 254150 w 516922"/>
              <a:gd name="connsiteY12" fmla="*/ 92418 h 496921"/>
              <a:gd name="connsiteX13" fmla="*/ 497537 w 516922"/>
              <a:gd name="connsiteY13" fmla="*/ 92418 h 496921"/>
              <a:gd name="connsiteX14" fmla="*/ 516922 w 516922"/>
              <a:gd name="connsiteY14" fmla="*/ 111788 h 496921"/>
              <a:gd name="connsiteX15" fmla="*/ 516922 w 516922"/>
              <a:gd name="connsiteY15" fmla="*/ 402340 h 496921"/>
              <a:gd name="connsiteX16" fmla="*/ 497537 w 516922"/>
              <a:gd name="connsiteY16" fmla="*/ 421710 h 496921"/>
              <a:gd name="connsiteX17" fmla="*/ 359690 w 516922"/>
              <a:gd name="connsiteY17" fmla="*/ 421710 h 496921"/>
              <a:gd name="connsiteX18" fmla="*/ 359690 w 516922"/>
              <a:gd name="connsiteY18" fmla="*/ 458298 h 496921"/>
              <a:gd name="connsiteX19" fmla="*/ 254150 w 516922"/>
              <a:gd name="connsiteY19" fmla="*/ 458298 h 496921"/>
              <a:gd name="connsiteX20" fmla="*/ 254150 w 516922"/>
              <a:gd name="connsiteY20" fmla="*/ 382970 h 496921"/>
              <a:gd name="connsiteX21" fmla="*/ 478152 w 516922"/>
              <a:gd name="connsiteY21" fmla="*/ 382970 h 496921"/>
              <a:gd name="connsiteX22" fmla="*/ 478152 w 516922"/>
              <a:gd name="connsiteY22" fmla="*/ 131158 h 496921"/>
              <a:gd name="connsiteX23" fmla="*/ 254150 w 516922"/>
              <a:gd name="connsiteY23" fmla="*/ 131158 h 496921"/>
              <a:gd name="connsiteX24" fmla="*/ 45175 w 516922"/>
              <a:gd name="connsiteY24" fmla="*/ 75176 h 496921"/>
              <a:gd name="connsiteX25" fmla="*/ 178975 w 516922"/>
              <a:gd name="connsiteY25" fmla="*/ 75176 h 496921"/>
              <a:gd name="connsiteX26" fmla="*/ 178975 w 516922"/>
              <a:gd name="connsiteY26" fmla="*/ 120351 h 496921"/>
              <a:gd name="connsiteX27" fmla="*/ 45175 w 516922"/>
              <a:gd name="connsiteY27" fmla="*/ 120351 h 496921"/>
              <a:gd name="connsiteX28" fmla="*/ 28019 w 516922"/>
              <a:gd name="connsiteY28" fmla="*/ 27965 h 496921"/>
              <a:gd name="connsiteX29" fmla="*/ 28019 w 516922"/>
              <a:gd name="connsiteY29" fmla="*/ 466805 h 496921"/>
              <a:gd name="connsiteX30" fmla="*/ 196130 w 516922"/>
              <a:gd name="connsiteY30" fmla="*/ 466805 h 496921"/>
              <a:gd name="connsiteX31" fmla="*/ 196130 w 516922"/>
              <a:gd name="connsiteY31" fmla="*/ 27965 h 496921"/>
              <a:gd name="connsiteX32" fmla="*/ 28019 w 516922"/>
              <a:gd name="connsiteY32" fmla="*/ 0 h 496921"/>
              <a:gd name="connsiteX33" fmla="*/ 196130 w 516922"/>
              <a:gd name="connsiteY33" fmla="*/ 0 h 496921"/>
              <a:gd name="connsiteX34" fmla="*/ 224149 w 516922"/>
              <a:gd name="connsiteY34" fmla="*/ 27965 h 496921"/>
              <a:gd name="connsiteX35" fmla="*/ 224149 w 516922"/>
              <a:gd name="connsiteY35" fmla="*/ 466805 h 496921"/>
              <a:gd name="connsiteX36" fmla="*/ 196130 w 516922"/>
              <a:gd name="connsiteY36" fmla="*/ 496921 h 496921"/>
              <a:gd name="connsiteX37" fmla="*/ 28019 w 516922"/>
              <a:gd name="connsiteY37" fmla="*/ 496921 h 496921"/>
              <a:gd name="connsiteX38" fmla="*/ 0 w 516922"/>
              <a:gd name="connsiteY38" fmla="*/ 466805 h 496921"/>
              <a:gd name="connsiteX39" fmla="*/ 0 w 516922"/>
              <a:gd name="connsiteY39" fmla="*/ 27965 h 496921"/>
              <a:gd name="connsiteX40" fmla="*/ 28019 w 516922"/>
              <a:gd name="connsiteY40" fmla="*/ 0 h 49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6922" h="496921">
                <a:moveTo>
                  <a:pt x="241391" y="466920"/>
                </a:moveTo>
                <a:lnTo>
                  <a:pt x="374792" y="466920"/>
                </a:lnTo>
                <a:lnTo>
                  <a:pt x="394157" y="492438"/>
                </a:lnTo>
                <a:lnTo>
                  <a:pt x="241391" y="492438"/>
                </a:lnTo>
                <a:close/>
                <a:moveTo>
                  <a:pt x="45175" y="266910"/>
                </a:moveTo>
                <a:lnTo>
                  <a:pt x="178975" y="266910"/>
                </a:lnTo>
                <a:lnTo>
                  <a:pt x="178975" y="312085"/>
                </a:lnTo>
                <a:lnTo>
                  <a:pt x="45175" y="312085"/>
                </a:lnTo>
                <a:close/>
                <a:moveTo>
                  <a:pt x="45175" y="167939"/>
                </a:moveTo>
                <a:lnTo>
                  <a:pt x="178975" y="167939"/>
                </a:lnTo>
                <a:lnTo>
                  <a:pt x="178975" y="213114"/>
                </a:lnTo>
                <a:lnTo>
                  <a:pt x="45175" y="213114"/>
                </a:lnTo>
                <a:close/>
                <a:moveTo>
                  <a:pt x="254150" y="92418"/>
                </a:moveTo>
                <a:lnTo>
                  <a:pt x="497537" y="92418"/>
                </a:lnTo>
                <a:cubicBezTo>
                  <a:pt x="508307" y="92418"/>
                  <a:pt x="516922" y="101027"/>
                  <a:pt x="516922" y="111788"/>
                </a:cubicBezTo>
                <a:lnTo>
                  <a:pt x="516922" y="402340"/>
                </a:lnTo>
                <a:cubicBezTo>
                  <a:pt x="516922" y="413101"/>
                  <a:pt x="508307" y="421710"/>
                  <a:pt x="497537" y="421710"/>
                </a:cubicBezTo>
                <a:lnTo>
                  <a:pt x="359690" y="421710"/>
                </a:lnTo>
                <a:lnTo>
                  <a:pt x="359690" y="458298"/>
                </a:lnTo>
                <a:lnTo>
                  <a:pt x="254150" y="458298"/>
                </a:lnTo>
                <a:lnTo>
                  <a:pt x="254150" y="382970"/>
                </a:lnTo>
                <a:lnTo>
                  <a:pt x="478152" y="382970"/>
                </a:lnTo>
                <a:lnTo>
                  <a:pt x="478152" y="131158"/>
                </a:lnTo>
                <a:lnTo>
                  <a:pt x="254150" y="131158"/>
                </a:lnTo>
                <a:close/>
                <a:moveTo>
                  <a:pt x="45175" y="75176"/>
                </a:moveTo>
                <a:lnTo>
                  <a:pt x="178975" y="75176"/>
                </a:lnTo>
                <a:lnTo>
                  <a:pt x="178975" y="120351"/>
                </a:lnTo>
                <a:lnTo>
                  <a:pt x="45175" y="120351"/>
                </a:lnTo>
                <a:close/>
                <a:moveTo>
                  <a:pt x="28019" y="27965"/>
                </a:moveTo>
                <a:lnTo>
                  <a:pt x="28019" y="466805"/>
                </a:lnTo>
                <a:lnTo>
                  <a:pt x="196130" y="466805"/>
                </a:lnTo>
                <a:lnTo>
                  <a:pt x="196130" y="27965"/>
                </a:lnTo>
                <a:close/>
                <a:moveTo>
                  <a:pt x="28019" y="0"/>
                </a:moveTo>
                <a:lnTo>
                  <a:pt x="196130" y="0"/>
                </a:lnTo>
                <a:cubicBezTo>
                  <a:pt x="211217" y="0"/>
                  <a:pt x="224149" y="12907"/>
                  <a:pt x="224149" y="27965"/>
                </a:cubicBezTo>
                <a:lnTo>
                  <a:pt x="224149" y="466805"/>
                </a:lnTo>
                <a:cubicBezTo>
                  <a:pt x="224149" y="484014"/>
                  <a:pt x="211217" y="496921"/>
                  <a:pt x="196130" y="496921"/>
                </a:cubicBezTo>
                <a:lnTo>
                  <a:pt x="28019" y="496921"/>
                </a:lnTo>
                <a:cubicBezTo>
                  <a:pt x="12932" y="496921"/>
                  <a:pt x="0" y="484014"/>
                  <a:pt x="0" y="466805"/>
                </a:cubicBezTo>
                <a:lnTo>
                  <a:pt x="0" y="27965"/>
                </a:lnTo>
                <a:cubicBezTo>
                  <a:pt x="0" y="12907"/>
                  <a:pt x="12932" y="0"/>
                  <a:pt x="2801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0" name="圆角矩形 11"/>
          <p:cNvSpPr/>
          <p:nvPr/>
        </p:nvSpPr>
        <p:spPr>
          <a:xfrm>
            <a:off x="8054334" y="1871402"/>
            <a:ext cx="436018" cy="4360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1" name="圆角矩形 12"/>
          <p:cNvSpPr/>
          <p:nvPr/>
        </p:nvSpPr>
        <p:spPr>
          <a:xfrm>
            <a:off x="8180341" y="2002578"/>
            <a:ext cx="186390" cy="174478"/>
          </a:xfrm>
          <a:custGeom>
            <a:avLst/>
            <a:gdLst>
              <a:gd name="connsiteX0" fmla="*/ 243883 w 600653"/>
              <a:gd name="connsiteY0" fmla="*/ 476473 h 562265"/>
              <a:gd name="connsiteX1" fmla="*/ 243883 w 600653"/>
              <a:gd name="connsiteY1" fmla="*/ 521100 h 562265"/>
              <a:gd name="connsiteX2" fmla="*/ 356770 w 600653"/>
              <a:gd name="connsiteY2" fmla="*/ 521100 h 562265"/>
              <a:gd name="connsiteX3" fmla="*/ 356770 w 600653"/>
              <a:gd name="connsiteY3" fmla="*/ 476473 h 562265"/>
              <a:gd name="connsiteX4" fmla="*/ 38528 w 600653"/>
              <a:gd name="connsiteY4" fmla="*/ 381063 h 562265"/>
              <a:gd name="connsiteX5" fmla="*/ 38528 w 600653"/>
              <a:gd name="connsiteY5" fmla="*/ 418766 h 562265"/>
              <a:gd name="connsiteX6" fmla="*/ 57792 w 600653"/>
              <a:gd name="connsiteY6" fmla="*/ 438001 h 562265"/>
              <a:gd name="connsiteX7" fmla="*/ 542861 w 600653"/>
              <a:gd name="connsiteY7" fmla="*/ 438001 h 562265"/>
              <a:gd name="connsiteX8" fmla="*/ 562125 w 600653"/>
              <a:gd name="connsiteY8" fmla="*/ 418766 h 562265"/>
              <a:gd name="connsiteX9" fmla="*/ 562125 w 600653"/>
              <a:gd name="connsiteY9" fmla="*/ 381063 h 562265"/>
              <a:gd name="connsiteX10" fmla="*/ 300326 w 600653"/>
              <a:gd name="connsiteY10" fmla="*/ 210426 h 562265"/>
              <a:gd name="connsiteX11" fmla="*/ 315710 w 600653"/>
              <a:gd name="connsiteY11" fmla="*/ 225826 h 562265"/>
              <a:gd name="connsiteX12" fmla="*/ 315710 w 600653"/>
              <a:gd name="connsiteY12" fmla="*/ 251620 h 562265"/>
              <a:gd name="connsiteX13" fmla="*/ 300326 w 600653"/>
              <a:gd name="connsiteY13" fmla="*/ 267019 h 562265"/>
              <a:gd name="connsiteX14" fmla="*/ 284943 w 600653"/>
              <a:gd name="connsiteY14" fmla="*/ 251620 h 562265"/>
              <a:gd name="connsiteX15" fmla="*/ 284943 w 600653"/>
              <a:gd name="connsiteY15" fmla="*/ 225826 h 562265"/>
              <a:gd name="connsiteX16" fmla="*/ 300326 w 600653"/>
              <a:gd name="connsiteY16" fmla="*/ 210426 h 562265"/>
              <a:gd name="connsiteX17" fmla="*/ 253291 w 600653"/>
              <a:gd name="connsiteY17" fmla="*/ 184466 h 562265"/>
              <a:gd name="connsiteX18" fmla="*/ 243081 w 600653"/>
              <a:gd name="connsiteY18" fmla="*/ 194851 h 562265"/>
              <a:gd name="connsiteX19" fmla="*/ 243081 w 600653"/>
              <a:gd name="connsiteY19" fmla="*/ 281397 h 562265"/>
              <a:gd name="connsiteX20" fmla="*/ 253291 w 600653"/>
              <a:gd name="connsiteY20" fmla="*/ 291782 h 562265"/>
              <a:gd name="connsiteX21" fmla="*/ 347292 w 600653"/>
              <a:gd name="connsiteY21" fmla="*/ 291782 h 562265"/>
              <a:gd name="connsiteX22" fmla="*/ 357502 w 600653"/>
              <a:gd name="connsiteY22" fmla="*/ 281397 h 562265"/>
              <a:gd name="connsiteX23" fmla="*/ 357502 w 600653"/>
              <a:gd name="connsiteY23" fmla="*/ 194851 h 562265"/>
              <a:gd name="connsiteX24" fmla="*/ 347292 w 600653"/>
              <a:gd name="connsiteY24" fmla="*/ 184466 h 562265"/>
              <a:gd name="connsiteX25" fmla="*/ 300292 w 600653"/>
              <a:gd name="connsiteY25" fmla="*/ 100420 h 562265"/>
              <a:gd name="connsiteX26" fmla="*/ 258299 w 600653"/>
              <a:gd name="connsiteY26" fmla="*/ 142347 h 562265"/>
              <a:gd name="connsiteX27" fmla="*/ 258299 w 600653"/>
              <a:gd name="connsiteY27" fmla="*/ 153694 h 562265"/>
              <a:gd name="connsiteX28" fmla="*/ 342477 w 600653"/>
              <a:gd name="connsiteY28" fmla="*/ 153694 h 562265"/>
              <a:gd name="connsiteX29" fmla="*/ 342477 w 600653"/>
              <a:gd name="connsiteY29" fmla="*/ 142347 h 562265"/>
              <a:gd name="connsiteX30" fmla="*/ 300292 w 600653"/>
              <a:gd name="connsiteY30" fmla="*/ 100420 h 562265"/>
              <a:gd name="connsiteX31" fmla="*/ 300292 w 600653"/>
              <a:gd name="connsiteY31" fmla="*/ 69648 h 562265"/>
              <a:gd name="connsiteX32" fmla="*/ 373297 w 600653"/>
              <a:gd name="connsiteY32" fmla="*/ 142347 h 562265"/>
              <a:gd name="connsiteX33" fmla="*/ 373297 w 600653"/>
              <a:gd name="connsiteY33" fmla="*/ 161964 h 562265"/>
              <a:gd name="connsiteX34" fmla="*/ 373104 w 600653"/>
              <a:gd name="connsiteY34" fmla="*/ 162925 h 562265"/>
              <a:gd name="connsiteX35" fmla="*/ 388322 w 600653"/>
              <a:gd name="connsiteY35" fmla="*/ 194851 h 562265"/>
              <a:gd name="connsiteX36" fmla="*/ 388322 w 600653"/>
              <a:gd name="connsiteY36" fmla="*/ 281397 h 562265"/>
              <a:gd name="connsiteX37" fmla="*/ 347292 w 600653"/>
              <a:gd name="connsiteY37" fmla="*/ 322554 h 562265"/>
              <a:gd name="connsiteX38" fmla="*/ 253291 w 600653"/>
              <a:gd name="connsiteY38" fmla="*/ 322554 h 562265"/>
              <a:gd name="connsiteX39" fmla="*/ 212261 w 600653"/>
              <a:gd name="connsiteY39" fmla="*/ 281397 h 562265"/>
              <a:gd name="connsiteX40" fmla="*/ 212261 w 600653"/>
              <a:gd name="connsiteY40" fmla="*/ 194851 h 562265"/>
              <a:gd name="connsiteX41" fmla="*/ 227479 w 600653"/>
              <a:gd name="connsiteY41" fmla="*/ 162925 h 562265"/>
              <a:gd name="connsiteX42" fmla="*/ 227479 w 600653"/>
              <a:gd name="connsiteY42" fmla="*/ 161964 h 562265"/>
              <a:gd name="connsiteX43" fmla="*/ 227479 w 600653"/>
              <a:gd name="connsiteY43" fmla="*/ 142347 h 562265"/>
              <a:gd name="connsiteX44" fmla="*/ 300292 w 600653"/>
              <a:gd name="connsiteY44" fmla="*/ 69648 h 562265"/>
              <a:gd name="connsiteX45" fmla="*/ 57792 w 600653"/>
              <a:gd name="connsiteY45" fmla="*/ 38472 h 562265"/>
              <a:gd name="connsiteX46" fmla="*/ 38528 w 600653"/>
              <a:gd name="connsiteY46" fmla="*/ 57708 h 562265"/>
              <a:gd name="connsiteX47" fmla="*/ 38528 w 600653"/>
              <a:gd name="connsiteY47" fmla="*/ 342591 h 562265"/>
              <a:gd name="connsiteX48" fmla="*/ 562125 w 600653"/>
              <a:gd name="connsiteY48" fmla="*/ 342591 h 562265"/>
              <a:gd name="connsiteX49" fmla="*/ 562125 w 600653"/>
              <a:gd name="connsiteY49" fmla="*/ 57708 h 562265"/>
              <a:gd name="connsiteX50" fmla="*/ 542861 w 600653"/>
              <a:gd name="connsiteY50" fmla="*/ 38472 h 562265"/>
              <a:gd name="connsiteX51" fmla="*/ 57792 w 600653"/>
              <a:gd name="connsiteY51" fmla="*/ 0 h 562265"/>
              <a:gd name="connsiteX52" fmla="*/ 542861 w 600653"/>
              <a:gd name="connsiteY52" fmla="*/ 0 h 562265"/>
              <a:gd name="connsiteX53" fmla="*/ 600653 w 600653"/>
              <a:gd name="connsiteY53" fmla="*/ 57708 h 562265"/>
              <a:gd name="connsiteX54" fmla="*/ 600653 w 600653"/>
              <a:gd name="connsiteY54" fmla="*/ 418766 h 562265"/>
              <a:gd name="connsiteX55" fmla="*/ 542861 w 600653"/>
              <a:gd name="connsiteY55" fmla="*/ 476473 h 562265"/>
              <a:gd name="connsiteX56" fmla="*/ 395298 w 600653"/>
              <a:gd name="connsiteY56" fmla="*/ 476473 h 562265"/>
              <a:gd name="connsiteX57" fmla="*/ 395298 w 600653"/>
              <a:gd name="connsiteY57" fmla="*/ 523793 h 562265"/>
              <a:gd name="connsiteX58" fmla="*/ 460411 w 600653"/>
              <a:gd name="connsiteY58" fmla="*/ 523793 h 562265"/>
              <a:gd name="connsiteX59" fmla="*/ 479675 w 600653"/>
              <a:gd name="connsiteY59" fmla="*/ 543029 h 562265"/>
              <a:gd name="connsiteX60" fmla="*/ 460411 w 600653"/>
              <a:gd name="connsiteY60" fmla="*/ 562265 h 562265"/>
              <a:gd name="connsiteX61" fmla="*/ 140435 w 600653"/>
              <a:gd name="connsiteY61" fmla="*/ 562265 h 562265"/>
              <a:gd name="connsiteX62" fmla="*/ 121171 w 600653"/>
              <a:gd name="connsiteY62" fmla="*/ 543029 h 562265"/>
              <a:gd name="connsiteX63" fmla="*/ 140435 w 600653"/>
              <a:gd name="connsiteY63" fmla="*/ 523793 h 562265"/>
              <a:gd name="connsiteX64" fmla="*/ 205355 w 600653"/>
              <a:gd name="connsiteY64" fmla="*/ 523793 h 562265"/>
              <a:gd name="connsiteX65" fmla="*/ 205355 w 600653"/>
              <a:gd name="connsiteY65" fmla="*/ 476473 h 562265"/>
              <a:gd name="connsiteX66" fmla="*/ 57792 w 600653"/>
              <a:gd name="connsiteY66" fmla="*/ 476473 h 562265"/>
              <a:gd name="connsiteX67" fmla="*/ 0 w 600653"/>
              <a:gd name="connsiteY67" fmla="*/ 418766 h 562265"/>
              <a:gd name="connsiteX68" fmla="*/ 0 w 600653"/>
              <a:gd name="connsiteY68" fmla="*/ 57708 h 562265"/>
              <a:gd name="connsiteX69" fmla="*/ 57792 w 600653"/>
              <a:gd name="connsiteY69" fmla="*/ 0 h 56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0653" h="562265">
                <a:moveTo>
                  <a:pt x="243883" y="476473"/>
                </a:moveTo>
                <a:lnTo>
                  <a:pt x="243883" y="521100"/>
                </a:lnTo>
                <a:lnTo>
                  <a:pt x="356770" y="521100"/>
                </a:lnTo>
                <a:lnTo>
                  <a:pt x="356770" y="476473"/>
                </a:lnTo>
                <a:close/>
                <a:moveTo>
                  <a:pt x="38528" y="381063"/>
                </a:moveTo>
                <a:lnTo>
                  <a:pt x="38528" y="418766"/>
                </a:lnTo>
                <a:cubicBezTo>
                  <a:pt x="38528" y="429345"/>
                  <a:pt x="47197" y="438001"/>
                  <a:pt x="57792" y="438001"/>
                </a:cubicBezTo>
                <a:lnTo>
                  <a:pt x="542861" y="438001"/>
                </a:lnTo>
                <a:cubicBezTo>
                  <a:pt x="553649" y="438001"/>
                  <a:pt x="562125" y="429345"/>
                  <a:pt x="562125" y="418766"/>
                </a:cubicBezTo>
                <a:lnTo>
                  <a:pt x="562125" y="381063"/>
                </a:lnTo>
                <a:close/>
                <a:moveTo>
                  <a:pt x="300326" y="210426"/>
                </a:moveTo>
                <a:cubicBezTo>
                  <a:pt x="308787" y="210426"/>
                  <a:pt x="315710" y="217356"/>
                  <a:pt x="315710" y="225826"/>
                </a:cubicBezTo>
                <a:lnTo>
                  <a:pt x="315710" y="251620"/>
                </a:lnTo>
                <a:cubicBezTo>
                  <a:pt x="315710" y="260089"/>
                  <a:pt x="308787" y="267019"/>
                  <a:pt x="300326" y="267019"/>
                </a:cubicBezTo>
                <a:cubicBezTo>
                  <a:pt x="291866" y="267019"/>
                  <a:pt x="284943" y="260089"/>
                  <a:pt x="284943" y="251620"/>
                </a:cubicBezTo>
                <a:lnTo>
                  <a:pt x="284943" y="225826"/>
                </a:lnTo>
                <a:cubicBezTo>
                  <a:pt x="284943" y="217356"/>
                  <a:pt x="291866" y="210426"/>
                  <a:pt x="300326" y="210426"/>
                </a:cubicBezTo>
                <a:close/>
                <a:moveTo>
                  <a:pt x="253291" y="184466"/>
                </a:moveTo>
                <a:cubicBezTo>
                  <a:pt x="247897" y="184466"/>
                  <a:pt x="243081" y="189274"/>
                  <a:pt x="243081" y="194851"/>
                </a:cubicBezTo>
                <a:lnTo>
                  <a:pt x="243081" y="281397"/>
                </a:lnTo>
                <a:cubicBezTo>
                  <a:pt x="243081" y="286974"/>
                  <a:pt x="247897" y="291782"/>
                  <a:pt x="253291" y="291782"/>
                </a:cubicBezTo>
                <a:lnTo>
                  <a:pt x="347292" y="291782"/>
                </a:lnTo>
                <a:cubicBezTo>
                  <a:pt x="352879" y="291782"/>
                  <a:pt x="357502" y="286974"/>
                  <a:pt x="357502" y="281397"/>
                </a:cubicBezTo>
                <a:lnTo>
                  <a:pt x="357502" y="194851"/>
                </a:lnTo>
                <a:cubicBezTo>
                  <a:pt x="357502" y="189274"/>
                  <a:pt x="352879" y="184466"/>
                  <a:pt x="347292" y="184466"/>
                </a:cubicBezTo>
                <a:close/>
                <a:moveTo>
                  <a:pt x="300292" y="100420"/>
                </a:moveTo>
                <a:cubicBezTo>
                  <a:pt x="277176" y="100420"/>
                  <a:pt x="258299" y="119268"/>
                  <a:pt x="258299" y="142347"/>
                </a:cubicBezTo>
                <a:lnTo>
                  <a:pt x="258299" y="153694"/>
                </a:lnTo>
                <a:lnTo>
                  <a:pt x="342477" y="153694"/>
                </a:lnTo>
                <a:lnTo>
                  <a:pt x="342477" y="142347"/>
                </a:lnTo>
                <a:cubicBezTo>
                  <a:pt x="342477" y="119268"/>
                  <a:pt x="323599" y="100420"/>
                  <a:pt x="300292" y="100420"/>
                </a:cubicBezTo>
                <a:close/>
                <a:moveTo>
                  <a:pt x="300292" y="69648"/>
                </a:moveTo>
                <a:cubicBezTo>
                  <a:pt x="340551" y="69648"/>
                  <a:pt x="373297" y="102343"/>
                  <a:pt x="373297" y="142347"/>
                </a:cubicBezTo>
                <a:lnTo>
                  <a:pt x="373297" y="161964"/>
                </a:lnTo>
                <a:cubicBezTo>
                  <a:pt x="373297" y="162348"/>
                  <a:pt x="373104" y="162541"/>
                  <a:pt x="373104" y="162925"/>
                </a:cubicBezTo>
                <a:cubicBezTo>
                  <a:pt x="382351" y="170426"/>
                  <a:pt x="388322" y="181965"/>
                  <a:pt x="388322" y="194851"/>
                </a:cubicBezTo>
                <a:lnTo>
                  <a:pt x="388322" y="281397"/>
                </a:lnTo>
                <a:cubicBezTo>
                  <a:pt x="388322" y="304091"/>
                  <a:pt x="370022" y="322554"/>
                  <a:pt x="347292" y="322554"/>
                </a:cubicBezTo>
                <a:lnTo>
                  <a:pt x="253291" y="322554"/>
                </a:lnTo>
                <a:cubicBezTo>
                  <a:pt x="230753" y="322554"/>
                  <a:pt x="212261" y="304091"/>
                  <a:pt x="212261" y="281397"/>
                </a:cubicBezTo>
                <a:lnTo>
                  <a:pt x="212261" y="194851"/>
                </a:lnTo>
                <a:cubicBezTo>
                  <a:pt x="212261" y="181965"/>
                  <a:pt x="218232" y="170426"/>
                  <a:pt x="227479" y="162925"/>
                </a:cubicBezTo>
                <a:cubicBezTo>
                  <a:pt x="227479" y="162541"/>
                  <a:pt x="227479" y="162348"/>
                  <a:pt x="227479" y="161964"/>
                </a:cubicBezTo>
                <a:lnTo>
                  <a:pt x="227479" y="142347"/>
                </a:lnTo>
                <a:cubicBezTo>
                  <a:pt x="227479" y="102343"/>
                  <a:pt x="260225" y="69648"/>
                  <a:pt x="300292" y="69648"/>
                </a:cubicBezTo>
                <a:close/>
                <a:moveTo>
                  <a:pt x="57792" y="38472"/>
                </a:moveTo>
                <a:cubicBezTo>
                  <a:pt x="47197" y="38472"/>
                  <a:pt x="38528" y="47128"/>
                  <a:pt x="38528" y="57708"/>
                </a:cubicBezTo>
                <a:lnTo>
                  <a:pt x="38528" y="342591"/>
                </a:lnTo>
                <a:lnTo>
                  <a:pt x="562125" y="342591"/>
                </a:lnTo>
                <a:lnTo>
                  <a:pt x="562125" y="57708"/>
                </a:lnTo>
                <a:cubicBezTo>
                  <a:pt x="562125" y="47128"/>
                  <a:pt x="553649" y="38472"/>
                  <a:pt x="542861" y="38472"/>
                </a:cubicBezTo>
                <a:close/>
                <a:moveTo>
                  <a:pt x="57792" y="0"/>
                </a:moveTo>
                <a:lnTo>
                  <a:pt x="542861" y="0"/>
                </a:lnTo>
                <a:cubicBezTo>
                  <a:pt x="574839" y="0"/>
                  <a:pt x="600653" y="25776"/>
                  <a:pt x="600653" y="57708"/>
                </a:cubicBezTo>
                <a:lnTo>
                  <a:pt x="600653" y="418766"/>
                </a:lnTo>
                <a:cubicBezTo>
                  <a:pt x="600653" y="450505"/>
                  <a:pt x="574839" y="476473"/>
                  <a:pt x="542861" y="476473"/>
                </a:cubicBezTo>
                <a:lnTo>
                  <a:pt x="395298" y="476473"/>
                </a:lnTo>
                <a:lnTo>
                  <a:pt x="395298" y="523793"/>
                </a:lnTo>
                <a:lnTo>
                  <a:pt x="460411" y="523793"/>
                </a:lnTo>
                <a:cubicBezTo>
                  <a:pt x="471006" y="523793"/>
                  <a:pt x="479675" y="532257"/>
                  <a:pt x="479675" y="543029"/>
                </a:cubicBezTo>
                <a:cubicBezTo>
                  <a:pt x="479675" y="553609"/>
                  <a:pt x="471006" y="562265"/>
                  <a:pt x="460411" y="562265"/>
                </a:cubicBezTo>
                <a:lnTo>
                  <a:pt x="140435" y="562265"/>
                </a:lnTo>
                <a:cubicBezTo>
                  <a:pt x="129840" y="562265"/>
                  <a:pt x="121171" y="553609"/>
                  <a:pt x="121171" y="543029"/>
                </a:cubicBezTo>
                <a:cubicBezTo>
                  <a:pt x="121171" y="532257"/>
                  <a:pt x="129840" y="523793"/>
                  <a:pt x="140435" y="523793"/>
                </a:cubicBezTo>
                <a:lnTo>
                  <a:pt x="205355" y="523793"/>
                </a:lnTo>
                <a:lnTo>
                  <a:pt x="205355" y="476473"/>
                </a:lnTo>
                <a:lnTo>
                  <a:pt x="57792" y="476473"/>
                </a:lnTo>
                <a:cubicBezTo>
                  <a:pt x="26006" y="476473"/>
                  <a:pt x="0" y="450505"/>
                  <a:pt x="0" y="418766"/>
                </a:cubicBezTo>
                <a:lnTo>
                  <a:pt x="0" y="57708"/>
                </a:lnTo>
                <a:cubicBezTo>
                  <a:pt x="0" y="25776"/>
                  <a:pt x="26006" y="0"/>
                  <a:pt x="577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2" name="圆角矩形 14"/>
          <p:cNvSpPr/>
          <p:nvPr/>
        </p:nvSpPr>
        <p:spPr>
          <a:xfrm>
            <a:off x="9233149" y="1871402"/>
            <a:ext cx="436018" cy="4360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3" name="圆角矩形 15"/>
          <p:cNvSpPr/>
          <p:nvPr/>
        </p:nvSpPr>
        <p:spPr>
          <a:xfrm>
            <a:off x="9370583" y="1995024"/>
            <a:ext cx="155137" cy="186389"/>
          </a:xfrm>
          <a:custGeom>
            <a:avLst/>
            <a:gdLst>
              <a:gd name="connsiteX0" fmla="*/ 166861 w 505460"/>
              <a:gd name="connsiteY0" fmla="*/ 355015 h 607286"/>
              <a:gd name="connsiteX1" fmla="*/ 421301 w 505460"/>
              <a:gd name="connsiteY1" fmla="*/ 355015 h 607286"/>
              <a:gd name="connsiteX2" fmla="*/ 438634 w 505460"/>
              <a:gd name="connsiteY2" fmla="*/ 372303 h 607286"/>
              <a:gd name="connsiteX3" fmla="*/ 421301 w 505460"/>
              <a:gd name="connsiteY3" fmla="*/ 389592 h 607286"/>
              <a:gd name="connsiteX4" fmla="*/ 166861 w 505460"/>
              <a:gd name="connsiteY4" fmla="*/ 389592 h 607286"/>
              <a:gd name="connsiteX5" fmla="*/ 149528 w 505460"/>
              <a:gd name="connsiteY5" fmla="*/ 372303 h 607286"/>
              <a:gd name="connsiteX6" fmla="*/ 166861 w 505460"/>
              <a:gd name="connsiteY6" fmla="*/ 355015 h 607286"/>
              <a:gd name="connsiteX7" fmla="*/ 166861 w 505460"/>
              <a:gd name="connsiteY7" fmla="*/ 272524 h 607286"/>
              <a:gd name="connsiteX8" fmla="*/ 421301 w 505460"/>
              <a:gd name="connsiteY8" fmla="*/ 272524 h 607286"/>
              <a:gd name="connsiteX9" fmla="*/ 438634 w 505460"/>
              <a:gd name="connsiteY9" fmla="*/ 289813 h 607286"/>
              <a:gd name="connsiteX10" fmla="*/ 421301 w 505460"/>
              <a:gd name="connsiteY10" fmla="*/ 307101 h 607286"/>
              <a:gd name="connsiteX11" fmla="*/ 166861 w 505460"/>
              <a:gd name="connsiteY11" fmla="*/ 307101 h 607286"/>
              <a:gd name="connsiteX12" fmla="*/ 149528 w 505460"/>
              <a:gd name="connsiteY12" fmla="*/ 289813 h 607286"/>
              <a:gd name="connsiteX13" fmla="*/ 166861 w 505460"/>
              <a:gd name="connsiteY13" fmla="*/ 272524 h 607286"/>
              <a:gd name="connsiteX14" fmla="*/ 166861 w 505460"/>
              <a:gd name="connsiteY14" fmla="*/ 190033 h 607286"/>
              <a:gd name="connsiteX15" fmla="*/ 421301 w 505460"/>
              <a:gd name="connsiteY15" fmla="*/ 190033 h 607286"/>
              <a:gd name="connsiteX16" fmla="*/ 438634 w 505460"/>
              <a:gd name="connsiteY16" fmla="*/ 207439 h 607286"/>
              <a:gd name="connsiteX17" fmla="*/ 421301 w 505460"/>
              <a:gd name="connsiteY17" fmla="*/ 224751 h 607286"/>
              <a:gd name="connsiteX18" fmla="*/ 166861 w 505460"/>
              <a:gd name="connsiteY18" fmla="*/ 224751 h 607286"/>
              <a:gd name="connsiteX19" fmla="*/ 149528 w 505460"/>
              <a:gd name="connsiteY19" fmla="*/ 207439 h 607286"/>
              <a:gd name="connsiteX20" fmla="*/ 166861 w 505460"/>
              <a:gd name="connsiteY20" fmla="*/ 190033 h 607286"/>
              <a:gd name="connsiteX21" fmla="*/ 166861 w 505460"/>
              <a:gd name="connsiteY21" fmla="*/ 107612 h 607286"/>
              <a:gd name="connsiteX22" fmla="*/ 421301 w 505460"/>
              <a:gd name="connsiteY22" fmla="*/ 107612 h 607286"/>
              <a:gd name="connsiteX23" fmla="*/ 438634 w 505460"/>
              <a:gd name="connsiteY23" fmla="*/ 124901 h 607286"/>
              <a:gd name="connsiteX24" fmla="*/ 421301 w 505460"/>
              <a:gd name="connsiteY24" fmla="*/ 142189 h 607286"/>
              <a:gd name="connsiteX25" fmla="*/ 166861 w 505460"/>
              <a:gd name="connsiteY25" fmla="*/ 142189 h 607286"/>
              <a:gd name="connsiteX26" fmla="*/ 149528 w 505460"/>
              <a:gd name="connsiteY26" fmla="*/ 124901 h 607286"/>
              <a:gd name="connsiteX27" fmla="*/ 166861 w 505460"/>
              <a:gd name="connsiteY27" fmla="*/ 107612 h 607286"/>
              <a:gd name="connsiteX28" fmla="*/ 43330 w 505460"/>
              <a:gd name="connsiteY28" fmla="*/ 105635 h 607286"/>
              <a:gd name="connsiteX29" fmla="*/ 34664 w 505460"/>
              <a:gd name="connsiteY29" fmla="*/ 114289 h 607286"/>
              <a:gd name="connsiteX30" fmla="*/ 34664 w 505460"/>
              <a:gd name="connsiteY30" fmla="*/ 563922 h 607286"/>
              <a:gd name="connsiteX31" fmla="*/ 43330 w 505460"/>
              <a:gd name="connsiteY31" fmla="*/ 572576 h 607286"/>
              <a:gd name="connsiteX32" fmla="*/ 379237 w 505460"/>
              <a:gd name="connsiteY32" fmla="*/ 572576 h 607286"/>
              <a:gd name="connsiteX33" fmla="*/ 387903 w 505460"/>
              <a:gd name="connsiteY33" fmla="*/ 563922 h 607286"/>
              <a:gd name="connsiteX34" fmla="*/ 387903 w 505460"/>
              <a:gd name="connsiteY34" fmla="*/ 536267 h 607286"/>
              <a:gd name="connsiteX35" fmla="*/ 126223 w 505460"/>
              <a:gd name="connsiteY35" fmla="*/ 536267 h 607286"/>
              <a:gd name="connsiteX36" fmla="*/ 82799 w 505460"/>
              <a:gd name="connsiteY36" fmla="*/ 492997 h 607286"/>
              <a:gd name="connsiteX37" fmla="*/ 82799 w 505460"/>
              <a:gd name="connsiteY37" fmla="*/ 105635 h 607286"/>
              <a:gd name="connsiteX38" fmla="*/ 126223 w 505460"/>
              <a:gd name="connsiteY38" fmla="*/ 34616 h 607286"/>
              <a:gd name="connsiteX39" fmla="*/ 117557 w 505460"/>
              <a:gd name="connsiteY39" fmla="*/ 43270 h 607286"/>
              <a:gd name="connsiteX40" fmla="*/ 117557 w 505460"/>
              <a:gd name="connsiteY40" fmla="*/ 492997 h 607286"/>
              <a:gd name="connsiteX41" fmla="*/ 126223 w 505460"/>
              <a:gd name="connsiteY41" fmla="*/ 501651 h 607286"/>
              <a:gd name="connsiteX42" fmla="*/ 462130 w 505460"/>
              <a:gd name="connsiteY42" fmla="*/ 501651 h 607286"/>
              <a:gd name="connsiteX43" fmla="*/ 470796 w 505460"/>
              <a:gd name="connsiteY43" fmla="*/ 492997 h 607286"/>
              <a:gd name="connsiteX44" fmla="*/ 470796 w 505460"/>
              <a:gd name="connsiteY44" fmla="*/ 43270 h 607286"/>
              <a:gd name="connsiteX45" fmla="*/ 462130 w 505460"/>
              <a:gd name="connsiteY45" fmla="*/ 34616 h 607286"/>
              <a:gd name="connsiteX46" fmla="*/ 126223 w 505460"/>
              <a:gd name="connsiteY46" fmla="*/ 0 h 607286"/>
              <a:gd name="connsiteX47" fmla="*/ 462130 w 505460"/>
              <a:gd name="connsiteY47" fmla="*/ 0 h 607286"/>
              <a:gd name="connsiteX48" fmla="*/ 505460 w 505460"/>
              <a:gd name="connsiteY48" fmla="*/ 43270 h 607286"/>
              <a:gd name="connsiteX49" fmla="*/ 505460 w 505460"/>
              <a:gd name="connsiteY49" fmla="*/ 492997 h 607286"/>
              <a:gd name="connsiteX50" fmla="*/ 462130 w 505460"/>
              <a:gd name="connsiteY50" fmla="*/ 536267 h 607286"/>
              <a:gd name="connsiteX51" fmla="*/ 422661 w 505460"/>
              <a:gd name="connsiteY51" fmla="*/ 536267 h 607286"/>
              <a:gd name="connsiteX52" fmla="*/ 422661 w 505460"/>
              <a:gd name="connsiteY52" fmla="*/ 563922 h 607286"/>
              <a:gd name="connsiteX53" fmla="*/ 379237 w 505460"/>
              <a:gd name="connsiteY53" fmla="*/ 607286 h 607286"/>
              <a:gd name="connsiteX54" fmla="*/ 43330 w 505460"/>
              <a:gd name="connsiteY54" fmla="*/ 607286 h 607286"/>
              <a:gd name="connsiteX55" fmla="*/ 0 w 505460"/>
              <a:gd name="connsiteY55" fmla="*/ 563922 h 607286"/>
              <a:gd name="connsiteX56" fmla="*/ 0 w 505460"/>
              <a:gd name="connsiteY56" fmla="*/ 114289 h 607286"/>
              <a:gd name="connsiteX57" fmla="*/ 43330 w 505460"/>
              <a:gd name="connsiteY57" fmla="*/ 70925 h 607286"/>
              <a:gd name="connsiteX58" fmla="*/ 82799 w 505460"/>
              <a:gd name="connsiteY58" fmla="*/ 70925 h 607286"/>
              <a:gd name="connsiteX59" fmla="*/ 82799 w 505460"/>
              <a:gd name="connsiteY59" fmla="*/ 43270 h 607286"/>
              <a:gd name="connsiteX60" fmla="*/ 126223 w 505460"/>
              <a:gd name="connsiteY60" fmla="*/ 0 h 60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05460" h="607286">
                <a:moveTo>
                  <a:pt x="166861" y="355015"/>
                </a:moveTo>
                <a:lnTo>
                  <a:pt x="421301" y="355015"/>
                </a:lnTo>
                <a:cubicBezTo>
                  <a:pt x="430910" y="355015"/>
                  <a:pt x="438634" y="362720"/>
                  <a:pt x="438634" y="372303"/>
                </a:cubicBezTo>
                <a:cubicBezTo>
                  <a:pt x="438634" y="381793"/>
                  <a:pt x="430910" y="389592"/>
                  <a:pt x="421301" y="389592"/>
                </a:cubicBezTo>
                <a:lnTo>
                  <a:pt x="166861" y="389592"/>
                </a:lnTo>
                <a:cubicBezTo>
                  <a:pt x="157253" y="389592"/>
                  <a:pt x="149528" y="381887"/>
                  <a:pt x="149528" y="372303"/>
                </a:cubicBezTo>
                <a:cubicBezTo>
                  <a:pt x="149528" y="362720"/>
                  <a:pt x="157253" y="355015"/>
                  <a:pt x="166861" y="355015"/>
                </a:cubicBezTo>
                <a:close/>
                <a:moveTo>
                  <a:pt x="166861" y="272524"/>
                </a:moveTo>
                <a:lnTo>
                  <a:pt x="421301" y="272524"/>
                </a:lnTo>
                <a:cubicBezTo>
                  <a:pt x="430910" y="272524"/>
                  <a:pt x="438634" y="280229"/>
                  <a:pt x="438634" y="289813"/>
                </a:cubicBezTo>
                <a:cubicBezTo>
                  <a:pt x="438634" y="299396"/>
                  <a:pt x="430910" y="307101"/>
                  <a:pt x="421301" y="307101"/>
                </a:cubicBezTo>
                <a:lnTo>
                  <a:pt x="166861" y="307101"/>
                </a:lnTo>
                <a:cubicBezTo>
                  <a:pt x="157253" y="307101"/>
                  <a:pt x="149528" y="299396"/>
                  <a:pt x="149528" y="289813"/>
                </a:cubicBezTo>
                <a:cubicBezTo>
                  <a:pt x="149528" y="280229"/>
                  <a:pt x="157253" y="272524"/>
                  <a:pt x="166861" y="272524"/>
                </a:cubicBezTo>
                <a:close/>
                <a:moveTo>
                  <a:pt x="166861" y="190033"/>
                </a:moveTo>
                <a:lnTo>
                  <a:pt x="421301" y="190033"/>
                </a:lnTo>
                <a:cubicBezTo>
                  <a:pt x="430910" y="190033"/>
                  <a:pt x="438634" y="197842"/>
                  <a:pt x="438634" y="207439"/>
                </a:cubicBezTo>
                <a:cubicBezTo>
                  <a:pt x="438634" y="216942"/>
                  <a:pt x="430910" y="224751"/>
                  <a:pt x="421301" y="224751"/>
                </a:cubicBezTo>
                <a:lnTo>
                  <a:pt x="166861" y="224751"/>
                </a:lnTo>
                <a:cubicBezTo>
                  <a:pt x="157253" y="224751"/>
                  <a:pt x="149528" y="216942"/>
                  <a:pt x="149528" y="207439"/>
                </a:cubicBezTo>
                <a:cubicBezTo>
                  <a:pt x="149528" y="197842"/>
                  <a:pt x="157253" y="190033"/>
                  <a:pt x="166861" y="190033"/>
                </a:cubicBezTo>
                <a:close/>
                <a:moveTo>
                  <a:pt x="166861" y="107612"/>
                </a:moveTo>
                <a:lnTo>
                  <a:pt x="421301" y="107612"/>
                </a:lnTo>
                <a:cubicBezTo>
                  <a:pt x="430910" y="107612"/>
                  <a:pt x="438634" y="115317"/>
                  <a:pt x="438634" y="124901"/>
                </a:cubicBezTo>
                <a:cubicBezTo>
                  <a:pt x="438634" y="134484"/>
                  <a:pt x="430910" y="142189"/>
                  <a:pt x="421301" y="142189"/>
                </a:cubicBezTo>
                <a:lnTo>
                  <a:pt x="166861" y="142189"/>
                </a:lnTo>
                <a:cubicBezTo>
                  <a:pt x="157253" y="142189"/>
                  <a:pt x="149528" y="134484"/>
                  <a:pt x="149528" y="124901"/>
                </a:cubicBezTo>
                <a:cubicBezTo>
                  <a:pt x="149528" y="115317"/>
                  <a:pt x="157253" y="107612"/>
                  <a:pt x="166861" y="107612"/>
                </a:cubicBezTo>
                <a:close/>
                <a:moveTo>
                  <a:pt x="43330" y="105635"/>
                </a:moveTo>
                <a:cubicBezTo>
                  <a:pt x="38526" y="105635"/>
                  <a:pt x="34664" y="109492"/>
                  <a:pt x="34664" y="114289"/>
                </a:cubicBezTo>
                <a:lnTo>
                  <a:pt x="34664" y="563922"/>
                </a:lnTo>
                <a:cubicBezTo>
                  <a:pt x="34664" y="568719"/>
                  <a:pt x="38526" y="572576"/>
                  <a:pt x="43330" y="572576"/>
                </a:cubicBezTo>
                <a:lnTo>
                  <a:pt x="379237" y="572576"/>
                </a:lnTo>
                <a:cubicBezTo>
                  <a:pt x="384041" y="572576"/>
                  <a:pt x="387903" y="568719"/>
                  <a:pt x="387903" y="563922"/>
                </a:cubicBezTo>
                <a:lnTo>
                  <a:pt x="387903" y="536267"/>
                </a:lnTo>
                <a:lnTo>
                  <a:pt x="126223" y="536267"/>
                </a:lnTo>
                <a:cubicBezTo>
                  <a:pt x="102297" y="536267"/>
                  <a:pt x="82799" y="516889"/>
                  <a:pt x="82799" y="492997"/>
                </a:cubicBezTo>
                <a:lnTo>
                  <a:pt x="82799" y="105635"/>
                </a:lnTo>
                <a:close/>
                <a:moveTo>
                  <a:pt x="126223" y="34616"/>
                </a:moveTo>
                <a:cubicBezTo>
                  <a:pt x="121419" y="34616"/>
                  <a:pt x="117557" y="38567"/>
                  <a:pt x="117557" y="43270"/>
                </a:cubicBezTo>
                <a:lnTo>
                  <a:pt x="117557" y="492997"/>
                </a:lnTo>
                <a:cubicBezTo>
                  <a:pt x="117557" y="497794"/>
                  <a:pt x="121419" y="501651"/>
                  <a:pt x="126223" y="501651"/>
                </a:cubicBezTo>
                <a:lnTo>
                  <a:pt x="462130" y="501651"/>
                </a:lnTo>
                <a:cubicBezTo>
                  <a:pt x="466840" y="501651"/>
                  <a:pt x="470796" y="497794"/>
                  <a:pt x="470796" y="492997"/>
                </a:cubicBezTo>
                <a:lnTo>
                  <a:pt x="470796" y="43270"/>
                </a:lnTo>
                <a:cubicBezTo>
                  <a:pt x="470796" y="38567"/>
                  <a:pt x="466840" y="34616"/>
                  <a:pt x="462130" y="34616"/>
                </a:cubicBezTo>
                <a:close/>
                <a:moveTo>
                  <a:pt x="126223" y="0"/>
                </a:moveTo>
                <a:lnTo>
                  <a:pt x="462130" y="0"/>
                </a:lnTo>
                <a:cubicBezTo>
                  <a:pt x="485961" y="0"/>
                  <a:pt x="505460" y="19472"/>
                  <a:pt x="505460" y="43270"/>
                </a:cubicBezTo>
                <a:lnTo>
                  <a:pt x="505460" y="492997"/>
                </a:lnTo>
                <a:cubicBezTo>
                  <a:pt x="505460" y="516889"/>
                  <a:pt x="485961" y="536267"/>
                  <a:pt x="462130" y="536267"/>
                </a:cubicBezTo>
                <a:lnTo>
                  <a:pt x="422661" y="536267"/>
                </a:lnTo>
                <a:lnTo>
                  <a:pt x="422661" y="563922"/>
                </a:lnTo>
                <a:cubicBezTo>
                  <a:pt x="422661" y="587815"/>
                  <a:pt x="403163" y="607286"/>
                  <a:pt x="379237" y="607286"/>
                </a:cubicBezTo>
                <a:lnTo>
                  <a:pt x="43330" y="607286"/>
                </a:lnTo>
                <a:cubicBezTo>
                  <a:pt x="19404" y="607286"/>
                  <a:pt x="0" y="587815"/>
                  <a:pt x="0" y="563922"/>
                </a:cubicBezTo>
                <a:lnTo>
                  <a:pt x="0" y="114289"/>
                </a:lnTo>
                <a:cubicBezTo>
                  <a:pt x="0" y="90397"/>
                  <a:pt x="19404" y="70925"/>
                  <a:pt x="43330" y="70925"/>
                </a:cubicBezTo>
                <a:lnTo>
                  <a:pt x="82799" y="70925"/>
                </a:lnTo>
                <a:lnTo>
                  <a:pt x="82799" y="43270"/>
                </a:lnTo>
                <a:cubicBezTo>
                  <a:pt x="82799" y="19472"/>
                  <a:pt x="102297" y="0"/>
                  <a:pt x="12622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pic>
        <p:nvPicPr>
          <p:cNvPr id="24" name="高潮无鼓版轻松欢快logo演绎配乐-10秒">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575163" y="-1186459"/>
            <a:ext cx="866423" cy="8664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Tm="2000">
        <p14:shred/>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par>
                                <p:cTn id="7" presetID="42"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0"/>
                            </p:stCondLst>
                            <p:childTnLst>
                              <p:par>
                                <p:cTn id="18" presetID="16" presetClass="entr" presetSubtype="2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childTnLst>
                          </p:cTn>
                        </p:par>
                        <p:par>
                          <p:cTn id="57" fill="hold">
                            <p:stCondLst>
                              <p:cond delay="1500"/>
                            </p:stCondLst>
                            <p:childTnLst>
                              <p:par>
                                <p:cTn id="58" presetID="2" presetClass="entr" presetSubtype="4"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childTnLst>
                          </p:cTn>
                        </p:par>
                        <p:par>
                          <p:cTn id="62" fill="hold">
                            <p:stCondLst>
                              <p:cond delay="2000"/>
                            </p:stCondLst>
                            <p:childTnLst>
                              <p:par>
                                <p:cTn id="63" presetID="22" presetClass="entr" presetSubtype="8" fill="hold"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left)">
                                      <p:cBhvr>
                                        <p:cTn id="6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6" repeatCount="indefinite" fill="hold" display="0">
                  <p:stCondLst>
                    <p:cond delay="indefinite"/>
                  </p:stCondLst>
                  <p:endCondLst>
                    <p:cond evt="onStopAudio" delay="0">
                      <p:tgtEl>
                        <p:sldTgt/>
                      </p:tgtEl>
                    </p:cond>
                  </p:endCondLst>
                </p:cTn>
                <p:tgtEl>
                  <p:spTgt spid="24"/>
                </p:tgtEl>
              </p:cMediaNode>
            </p:audio>
          </p:childTnLst>
        </p:cTn>
      </p:par>
    </p:tnLst>
    <p:bldLst>
      <p:bldP spid="13" grpId="0"/>
      <p:bldP spid="14" grpId="0"/>
      <p:bldP spid="15" grpId="0"/>
      <p:bldP spid="18" grpId="0" animBg="1"/>
      <p:bldP spid="19" grpId="0" animBg="1"/>
      <p:bldP spid="20" grpId="0" animBg="1"/>
      <p:bldP spid="21" grpId="0" animBg="1"/>
      <p:bldP spid="22" grpId="0" animBg="1"/>
      <p:bldP spid="2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淘宝店chenying0907 6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6130862" y="1922416"/>
            <a:ext cx="4260565" cy="2891971"/>
          </a:xfrm>
          <a:prstGeom prst="rect">
            <a:avLst/>
          </a:prstGeom>
          <a:blipFill>
            <a:blip r:embed="rId2" cstate="print"/>
            <a:stretch>
              <a:fillRect/>
            </a:stretch>
          </a:blipFill>
          <a:ln>
            <a:noFill/>
          </a:ln>
        </p:spPr>
      </p:pic>
      <p:sp>
        <p:nvSpPr>
          <p:cNvPr id="62" name="淘宝店chenying0907 61"/>
          <p:cNvSpPr/>
          <p:nvPr/>
        </p:nvSpPr>
        <p:spPr>
          <a:xfrm>
            <a:off x="6092845" y="5065387"/>
            <a:ext cx="4336599" cy="594983"/>
          </a:xfrm>
          <a:prstGeom prst="rect">
            <a:avLst/>
          </a:prstGeom>
          <a:noFill/>
          <a:ln w="19050" cap="flat" cmpd="sng" algn="ctr">
            <a:solidFill>
              <a:schemeClr val="accent1"/>
            </a:solidFill>
            <a:prstDash val="solid"/>
            <a:miter lim="800000"/>
          </a:ln>
          <a:effectLst/>
        </p:spPr>
        <p:txBody>
          <a:bodyPr anchor="ctr"/>
          <a:lstStyle/>
          <a:p>
            <a:pPr algn="ctr" defTabSz="696595">
              <a:defRPr/>
            </a:pPr>
            <a:endParaRPr lang="zh-CN" altLang="en-US" sz="1370" kern="0" dirty="0">
              <a:solidFill>
                <a:schemeClr val="accent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63" name="淘宝店chenying0907 1978"/>
          <p:cNvSpPr txBox="1">
            <a:spLocks noChangeArrowheads="1"/>
          </p:cNvSpPr>
          <p:nvPr/>
        </p:nvSpPr>
        <p:spPr bwMode="auto">
          <a:xfrm>
            <a:off x="6490709" y="5171961"/>
            <a:ext cx="3540871" cy="37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696595">
              <a:lnSpc>
                <a:spcPct val="100000"/>
              </a:lnSpc>
              <a:spcBef>
                <a:spcPct val="0"/>
              </a:spcBef>
              <a:buNone/>
            </a:pPr>
            <a:r>
              <a:rPr lang="zh-CN" altLang="en-US" sz="183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endParaRPr lang="zh-CN" altLang="en-US" sz="183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nvGrpSpPr>
          <p:cNvPr id="2" name="淘宝店chenying0907 63"/>
          <p:cNvGrpSpPr/>
          <p:nvPr/>
        </p:nvGrpSpPr>
        <p:grpSpPr bwMode="auto">
          <a:xfrm>
            <a:off x="1842109" y="2033131"/>
            <a:ext cx="957776" cy="1105312"/>
            <a:chOff x="461765" y="1422587"/>
            <a:chExt cx="1257300" cy="1450321"/>
          </a:xfrm>
        </p:grpSpPr>
        <p:sp>
          <p:nvSpPr>
            <p:cNvPr id="65" name="淘宝店chenying0907 64"/>
            <p:cNvSpPr/>
            <p:nvPr/>
          </p:nvSpPr>
          <p:spPr>
            <a:xfrm>
              <a:off x="461765" y="1422587"/>
              <a:ext cx="1257300" cy="1148832"/>
            </a:xfrm>
            <a:prstGeom prst="rect">
              <a:avLst/>
            </a:prstGeom>
            <a:noFill/>
            <a:ln w="19050" cap="flat" cmpd="sng" algn="ctr">
              <a:solidFill>
                <a:schemeClr val="accent1"/>
              </a:solidFill>
              <a:prstDash val="solid"/>
              <a:miter lim="800000"/>
            </a:ln>
            <a:effectLst/>
          </p:spPr>
          <p:txBody>
            <a:bodyPr anchor="ctr"/>
            <a:lstStyle/>
            <a:p>
              <a:pPr algn="ctr" defTabSz="696595">
                <a:defRPr/>
              </a:pPr>
              <a:endParaRPr lang="zh-CN" altLang="en-US" sz="1370" kern="0" dirty="0">
                <a:solidFill>
                  <a:prstClr val="white"/>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66" name="淘宝店chenying0907 65"/>
            <p:cNvSpPr/>
            <p:nvPr/>
          </p:nvSpPr>
          <p:spPr>
            <a:xfrm>
              <a:off x="461765" y="2663452"/>
              <a:ext cx="1257300" cy="209456"/>
            </a:xfrm>
            <a:prstGeom prst="rect">
              <a:avLst/>
            </a:prstGeom>
            <a:noFill/>
            <a:ln w="19050" cap="flat" cmpd="sng" algn="ctr">
              <a:solidFill>
                <a:schemeClr val="accent1"/>
              </a:solidFill>
              <a:prstDash val="solid"/>
              <a:miter lim="800000"/>
            </a:ln>
            <a:effectLst/>
          </p:spPr>
          <p:txBody>
            <a:bodyPr anchor="ctr"/>
            <a:lstStyle/>
            <a:p>
              <a:pPr algn="ctr" defTabSz="696595">
                <a:defRPr/>
              </a:pPr>
              <a:endParaRPr lang="zh-CN" altLang="en-US" sz="1370" kern="0" dirty="0">
                <a:solidFill>
                  <a:prstClr val="white"/>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nvGrpSpPr>
            <p:cNvPr id="3" name="淘宝店chenying0907 1983"/>
            <p:cNvGrpSpPr/>
            <p:nvPr/>
          </p:nvGrpSpPr>
          <p:grpSpPr bwMode="auto">
            <a:xfrm>
              <a:off x="774503" y="1631282"/>
              <a:ext cx="631825" cy="693738"/>
              <a:chOff x="4356101" y="-4519613"/>
              <a:chExt cx="631825" cy="693738"/>
            </a:xfrm>
          </p:grpSpPr>
          <p:sp>
            <p:nvSpPr>
              <p:cNvPr id="68" name="淘宝店chenying0907 495"/>
              <p:cNvSpPr/>
              <p:nvPr/>
            </p:nvSpPr>
            <p:spPr bwMode="auto">
              <a:xfrm>
                <a:off x="4540251" y="-4519613"/>
                <a:ext cx="153988" cy="149225"/>
              </a:xfrm>
              <a:custGeom>
                <a:avLst/>
                <a:gdLst>
                  <a:gd name="T0" fmla="*/ 0 w 41"/>
                  <a:gd name="T1" fmla="*/ 292268354 h 40"/>
                  <a:gd name="T2" fmla="*/ 211590779 w 41"/>
                  <a:gd name="T3" fmla="*/ 69587348 h 40"/>
                  <a:gd name="T4" fmla="*/ 493711819 w 41"/>
                  <a:gd name="T5" fmla="*/ 69587348 h 40"/>
                  <a:gd name="T6" fmla="*/ 493711819 w 41"/>
                  <a:gd name="T7" fmla="*/ 347940471 h 40"/>
                  <a:gd name="T8" fmla="*/ 282121039 w 41"/>
                  <a:gd name="T9" fmla="*/ 556702516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0">
                    <a:moveTo>
                      <a:pt x="0" y="21"/>
                    </a:moveTo>
                    <a:cubicBezTo>
                      <a:pt x="15" y="5"/>
                      <a:pt x="15" y="5"/>
                      <a:pt x="15" y="5"/>
                    </a:cubicBezTo>
                    <a:cubicBezTo>
                      <a:pt x="21" y="0"/>
                      <a:pt x="30" y="0"/>
                      <a:pt x="35" y="5"/>
                    </a:cubicBezTo>
                    <a:cubicBezTo>
                      <a:pt x="41" y="10"/>
                      <a:pt x="41" y="19"/>
                      <a:pt x="35" y="25"/>
                    </a:cubicBezTo>
                    <a:cubicBezTo>
                      <a:pt x="20" y="40"/>
                      <a:pt x="20" y="40"/>
                      <a:pt x="20" y="40"/>
                    </a:cubicBezTo>
                  </a:path>
                </a:pathLst>
              </a:custGeom>
              <a:noFill/>
              <a:ln w="301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a:lstStyle/>
              <a:p>
                <a:pPr defTabSz="696595" eaLnBrk="0" hangingPunct="0">
                  <a:defRPr/>
                </a:pPr>
                <a:endParaRPr lang="zh-CN" altLang="en-US" sz="1370" kern="0" dirty="0">
                  <a:solidFill>
                    <a:prstClr val="black"/>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69" name="淘宝店chenying0907 496"/>
              <p:cNvSpPr/>
              <p:nvPr/>
            </p:nvSpPr>
            <p:spPr bwMode="auto">
              <a:xfrm>
                <a:off x="4356101" y="-4471988"/>
                <a:ext cx="285750" cy="285750"/>
              </a:xfrm>
              <a:custGeom>
                <a:avLst/>
                <a:gdLst>
                  <a:gd name="T0" fmla="*/ 848196237 w 76"/>
                  <a:gd name="T1" fmla="*/ 1074382401 h 76"/>
                  <a:gd name="T2" fmla="*/ 848196237 w 76"/>
                  <a:gd name="T3" fmla="*/ 226186164 h 76"/>
                  <a:gd name="T4" fmla="*/ 0 w 76"/>
                  <a:gd name="T5" fmla="*/ 226186164 h 76"/>
                  <a:gd name="T6" fmla="*/ 848196237 w 76"/>
                  <a:gd name="T7" fmla="*/ 1074382401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76">
                    <a:moveTo>
                      <a:pt x="60" y="76"/>
                    </a:moveTo>
                    <a:cubicBezTo>
                      <a:pt x="76" y="59"/>
                      <a:pt x="76" y="33"/>
                      <a:pt x="60" y="16"/>
                    </a:cubicBezTo>
                    <a:cubicBezTo>
                      <a:pt x="43" y="0"/>
                      <a:pt x="17" y="0"/>
                      <a:pt x="0" y="16"/>
                    </a:cubicBezTo>
                    <a:lnTo>
                      <a:pt x="60" y="76"/>
                    </a:lnTo>
                    <a:close/>
                  </a:path>
                </a:pathLst>
              </a:custGeom>
              <a:noFill/>
              <a:ln w="301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a:lstStyle/>
              <a:p>
                <a:pPr defTabSz="696595" eaLnBrk="0" hangingPunct="0">
                  <a:defRPr/>
                </a:pPr>
                <a:endParaRPr lang="zh-CN" altLang="en-US" sz="1370" kern="0" dirty="0">
                  <a:solidFill>
                    <a:prstClr val="black"/>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70" name="淘宝店chenying0907 497"/>
              <p:cNvSpPr/>
              <p:nvPr/>
            </p:nvSpPr>
            <p:spPr bwMode="auto">
              <a:xfrm>
                <a:off x="4457701" y="-4395788"/>
                <a:ext cx="79375" cy="30163"/>
              </a:xfrm>
              <a:custGeom>
                <a:avLst/>
                <a:gdLst>
                  <a:gd name="T0" fmla="*/ 0 w 21"/>
                  <a:gd name="T1" fmla="*/ 0 h 8"/>
                  <a:gd name="T2" fmla="*/ 42858720 w 21"/>
                  <a:gd name="T3" fmla="*/ 0 h 8"/>
                  <a:gd name="T4" fmla="*/ 300018601 w 21"/>
                  <a:gd name="T5" fmla="*/ 113725821 h 8"/>
                  <a:gd name="T6" fmla="*/ 0 60000 65536"/>
                  <a:gd name="T7" fmla="*/ 0 60000 65536"/>
                  <a:gd name="T8" fmla="*/ 0 60000 65536"/>
                </a:gdLst>
                <a:ahLst/>
                <a:cxnLst>
                  <a:cxn ang="T6">
                    <a:pos x="T0" y="T1"/>
                  </a:cxn>
                  <a:cxn ang="T7">
                    <a:pos x="T2" y="T3"/>
                  </a:cxn>
                  <a:cxn ang="T8">
                    <a:pos x="T4" y="T5"/>
                  </a:cxn>
                </a:cxnLst>
                <a:rect l="0" t="0" r="r" b="b"/>
                <a:pathLst>
                  <a:path w="21" h="8">
                    <a:moveTo>
                      <a:pt x="0" y="0"/>
                    </a:moveTo>
                    <a:cubicBezTo>
                      <a:pt x="1" y="0"/>
                      <a:pt x="2" y="0"/>
                      <a:pt x="3" y="0"/>
                    </a:cubicBezTo>
                    <a:cubicBezTo>
                      <a:pt x="10" y="0"/>
                      <a:pt x="17" y="3"/>
                      <a:pt x="21" y="8"/>
                    </a:cubicBezTo>
                  </a:path>
                </a:pathLst>
              </a:custGeom>
              <a:noFill/>
              <a:ln w="301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a:lstStyle/>
              <a:p>
                <a:pPr defTabSz="696595" eaLnBrk="0" hangingPunct="0">
                  <a:defRPr/>
                </a:pPr>
                <a:endParaRPr lang="zh-CN" altLang="en-US" sz="1370" kern="0" dirty="0">
                  <a:solidFill>
                    <a:prstClr val="black"/>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71" name="淘宝店chenying0907 498"/>
              <p:cNvSpPr/>
              <p:nvPr/>
            </p:nvSpPr>
            <p:spPr bwMode="auto">
              <a:xfrm>
                <a:off x="4378326" y="-4337050"/>
                <a:ext cx="128588" cy="128588"/>
              </a:xfrm>
              <a:custGeom>
                <a:avLst/>
                <a:gdLst>
                  <a:gd name="T0" fmla="*/ 486319816 w 34"/>
                  <a:gd name="T1" fmla="*/ 371891624 h 34"/>
                  <a:gd name="T2" fmla="*/ 114428192 w 34"/>
                  <a:gd name="T3" fmla="*/ 371891624 h 34"/>
                  <a:gd name="T4" fmla="*/ 114428192 w 34"/>
                  <a:gd name="T5" fmla="*/ 0 h 34"/>
                  <a:gd name="T6" fmla="*/ 0 60000 65536"/>
                  <a:gd name="T7" fmla="*/ 0 60000 65536"/>
                  <a:gd name="T8" fmla="*/ 0 60000 65536"/>
                </a:gdLst>
                <a:ahLst/>
                <a:cxnLst>
                  <a:cxn ang="T6">
                    <a:pos x="T0" y="T1"/>
                  </a:cxn>
                  <a:cxn ang="T7">
                    <a:pos x="T2" y="T3"/>
                  </a:cxn>
                  <a:cxn ang="T8">
                    <a:pos x="T4" y="T5"/>
                  </a:cxn>
                </a:cxnLst>
                <a:rect l="0" t="0" r="r" b="b"/>
                <a:pathLst>
                  <a:path w="34" h="34">
                    <a:moveTo>
                      <a:pt x="34" y="26"/>
                    </a:moveTo>
                    <a:cubicBezTo>
                      <a:pt x="27" y="34"/>
                      <a:pt x="15" y="34"/>
                      <a:pt x="8" y="26"/>
                    </a:cubicBezTo>
                    <a:cubicBezTo>
                      <a:pt x="0" y="19"/>
                      <a:pt x="0" y="7"/>
                      <a:pt x="8" y="0"/>
                    </a:cubicBezTo>
                  </a:path>
                </a:pathLst>
              </a:custGeom>
              <a:noFill/>
              <a:ln w="301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a:lstStyle/>
              <a:p>
                <a:pPr defTabSz="696595" eaLnBrk="0" hangingPunct="0">
                  <a:defRPr/>
                </a:pPr>
                <a:endParaRPr lang="zh-CN" altLang="en-US" sz="1370" kern="0" dirty="0">
                  <a:solidFill>
                    <a:prstClr val="black"/>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72" name="淘宝店chenying0907 499"/>
              <p:cNvSpPr/>
              <p:nvPr/>
            </p:nvSpPr>
            <p:spPr bwMode="auto">
              <a:xfrm>
                <a:off x="4476751" y="-3916363"/>
                <a:ext cx="450850" cy="90488"/>
              </a:xfrm>
              <a:custGeom>
                <a:avLst/>
                <a:gdLst>
                  <a:gd name="T0" fmla="*/ 0 w 120"/>
                  <a:gd name="T1" fmla="*/ 227445358 h 24"/>
                  <a:gd name="T2" fmla="*/ 225849550 w 120"/>
                  <a:gd name="T3" fmla="*/ 0 h 24"/>
                  <a:gd name="T4" fmla="*/ 1468031470 w 120"/>
                  <a:gd name="T5" fmla="*/ 0 h 24"/>
                  <a:gd name="T6" fmla="*/ 1693881021 w 120"/>
                  <a:gd name="T7" fmla="*/ 227445358 h 24"/>
                  <a:gd name="T8" fmla="*/ 1693881021 w 120"/>
                  <a:gd name="T9" fmla="*/ 341169923 h 24"/>
                  <a:gd name="T10" fmla="*/ 0 w 120"/>
                  <a:gd name="T11" fmla="*/ 341169923 h 24"/>
                  <a:gd name="T12" fmla="*/ 0 w 120"/>
                  <a:gd name="T13" fmla="*/ 227445358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24">
                    <a:moveTo>
                      <a:pt x="0" y="16"/>
                    </a:moveTo>
                    <a:cubicBezTo>
                      <a:pt x="0" y="7"/>
                      <a:pt x="7" y="0"/>
                      <a:pt x="16" y="0"/>
                    </a:cubicBezTo>
                    <a:cubicBezTo>
                      <a:pt x="104" y="0"/>
                      <a:pt x="104" y="0"/>
                      <a:pt x="104" y="0"/>
                    </a:cubicBezTo>
                    <a:cubicBezTo>
                      <a:pt x="113" y="0"/>
                      <a:pt x="120" y="7"/>
                      <a:pt x="120" y="16"/>
                    </a:cubicBezTo>
                    <a:cubicBezTo>
                      <a:pt x="120" y="24"/>
                      <a:pt x="120" y="24"/>
                      <a:pt x="120" y="24"/>
                    </a:cubicBezTo>
                    <a:cubicBezTo>
                      <a:pt x="0" y="24"/>
                      <a:pt x="0" y="24"/>
                      <a:pt x="0" y="24"/>
                    </a:cubicBezTo>
                    <a:lnTo>
                      <a:pt x="0" y="16"/>
                    </a:lnTo>
                    <a:close/>
                  </a:path>
                </a:pathLst>
              </a:custGeom>
              <a:noFill/>
              <a:ln w="301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a:lstStyle/>
              <a:p>
                <a:pPr defTabSz="696595" eaLnBrk="0" hangingPunct="0">
                  <a:defRPr/>
                </a:pPr>
                <a:endParaRPr lang="zh-CN" altLang="en-US" sz="1370" kern="0" dirty="0">
                  <a:solidFill>
                    <a:prstClr val="black"/>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73" name="淘宝店chenying0907 500"/>
              <p:cNvSpPr/>
              <p:nvPr/>
            </p:nvSpPr>
            <p:spPr bwMode="auto">
              <a:xfrm>
                <a:off x="4686301" y="-4006850"/>
                <a:ext cx="150813" cy="76200"/>
              </a:xfrm>
              <a:custGeom>
                <a:avLst/>
                <a:gdLst>
                  <a:gd name="T0" fmla="*/ 568614024 w 40"/>
                  <a:gd name="T1" fmla="*/ 290322000 h 20"/>
                  <a:gd name="T2" fmla="*/ 284308897 w 40"/>
                  <a:gd name="T3" fmla="*/ 0 h 20"/>
                  <a:gd name="T4" fmla="*/ 0 w 40"/>
                  <a:gd name="T5" fmla="*/ 290322000 h 20"/>
                  <a:gd name="T6" fmla="*/ 0 60000 65536"/>
                  <a:gd name="T7" fmla="*/ 0 60000 65536"/>
                  <a:gd name="T8" fmla="*/ 0 60000 65536"/>
                </a:gdLst>
                <a:ahLst/>
                <a:cxnLst>
                  <a:cxn ang="T6">
                    <a:pos x="T0" y="T1"/>
                  </a:cxn>
                  <a:cxn ang="T7">
                    <a:pos x="T2" y="T3"/>
                  </a:cxn>
                  <a:cxn ang="T8">
                    <a:pos x="T4" y="T5"/>
                  </a:cxn>
                </a:cxnLst>
                <a:rect l="0" t="0" r="r" b="b"/>
                <a:pathLst>
                  <a:path w="40" h="20">
                    <a:moveTo>
                      <a:pt x="40" y="20"/>
                    </a:moveTo>
                    <a:cubicBezTo>
                      <a:pt x="40" y="9"/>
                      <a:pt x="31" y="0"/>
                      <a:pt x="20" y="0"/>
                    </a:cubicBezTo>
                    <a:cubicBezTo>
                      <a:pt x="9" y="0"/>
                      <a:pt x="0" y="9"/>
                      <a:pt x="0" y="20"/>
                    </a:cubicBezTo>
                  </a:path>
                </a:pathLst>
              </a:custGeom>
              <a:noFill/>
              <a:ln w="301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a:lstStyle/>
              <a:p>
                <a:pPr defTabSz="696595" eaLnBrk="0" hangingPunct="0">
                  <a:defRPr/>
                </a:pPr>
                <a:endParaRPr lang="zh-CN" altLang="en-US" sz="1370" kern="0" dirty="0">
                  <a:solidFill>
                    <a:prstClr val="black"/>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74" name="Oval 501"/>
              <p:cNvSpPr>
                <a:spLocks noChangeArrowheads="1"/>
              </p:cNvSpPr>
              <p:nvPr/>
            </p:nvSpPr>
            <p:spPr bwMode="auto">
              <a:xfrm>
                <a:off x="4897438" y="-4156075"/>
                <a:ext cx="90488" cy="90488"/>
              </a:xfrm>
              <a:prstGeom prst="ellipse">
                <a:avLst/>
              </a:prstGeom>
              <a:noFill/>
              <a:ln w="30163" cap="rnd">
                <a:solidFill>
                  <a:schemeClr val="accent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696595">
                  <a:lnSpc>
                    <a:spcPct val="100000"/>
                  </a:lnSpc>
                  <a:spcBef>
                    <a:spcPct val="0"/>
                  </a:spcBef>
                  <a:buNone/>
                  <a:defRPr/>
                </a:pPr>
                <a:endParaRPr lang="zh-CN" altLang="en-US" sz="1370" kern="0" dirty="0">
                  <a:solidFill>
                    <a:prstClr val="black"/>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75" name="Line 502"/>
              <p:cNvSpPr>
                <a:spLocks noChangeShapeType="1"/>
              </p:cNvSpPr>
              <p:nvPr/>
            </p:nvSpPr>
            <p:spPr bwMode="auto">
              <a:xfrm flipH="1">
                <a:off x="4826001" y="-4081463"/>
                <a:ext cx="85725" cy="87313"/>
              </a:xfrm>
              <a:prstGeom prst="line">
                <a:avLst/>
              </a:prstGeom>
              <a:noFill/>
              <a:ln w="30163" cap="rnd">
                <a:solidFill>
                  <a:schemeClr val="accent1"/>
                </a:solidFill>
                <a:round/>
              </a:ln>
              <a:extLst>
                <a:ext uri="{909E8E84-426E-40DD-AFC4-6F175D3DCCD1}">
                  <a14:hiddenFill xmlns:a14="http://schemas.microsoft.com/office/drawing/2010/main">
                    <a:noFill/>
                  </a14:hiddenFill>
                </a:ext>
              </a:extLst>
            </p:spPr>
            <p:txBody>
              <a:bodyPr/>
              <a:lstStyle/>
              <a:p>
                <a:pPr defTabSz="696595" eaLnBrk="0" hangingPunct="0">
                  <a:defRPr/>
                </a:pPr>
                <a:endParaRPr lang="zh-CN" altLang="en-US" sz="1370" kern="0" dirty="0">
                  <a:solidFill>
                    <a:prstClr val="black"/>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76" name="Line 503"/>
              <p:cNvSpPr>
                <a:spLocks noChangeShapeType="1"/>
              </p:cNvSpPr>
              <p:nvPr/>
            </p:nvSpPr>
            <p:spPr bwMode="auto">
              <a:xfrm>
                <a:off x="4657726" y="-4411663"/>
                <a:ext cx="254000" cy="266700"/>
              </a:xfrm>
              <a:prstGeom prst="line">
                <a:avLst/>
              </a:prstGeom>
              <a:noFill/>
              <a:ln w="30163" cap="rnd">
                <a:solidFill>
                  <a:schemeClr val="accent1"/>
                </a:solidFill>
                <a:round/>
              </a:ln>
              <a:extLst>
                <a:ext uri="{909E8E84-426E-40DD-AFC4-6F175D3DCCD1}">
                  <a14:hiddenFill xmlns:a14="http://schemas.microsoft.com/office/drawing/2010/main">
                    <a:noFill/>
                  </a14:hiddenFill>
                </a:ext>
              </a:extLst>
            </p:spPr>
            <p:txBody>
              <a:bodyPr/>
              <a:lstStyle/>
              <a:p>
                <a:pPr defTabSz="696595" eaLnBrk="0" hangingPunct="0">
                  <a:defRPr/>
                </a:pPr>
                <a:endParaRPr lang="zh-CN" altLang="en-US" sz="1370" kern="0" dirty="0">
                  <a:solidFill>
                    <a:prstClr val="black"/>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grpSp>
      <p:sp>
        <p:nvSpPr>
          <p:cNvPr id="77" name="淘宝店chenying0907 76"/>
          <p:cNvSpPr/>
          <p:nvPr/>
        </p:nvSpPr>
        <p:spPr>
          <a:xfrm>
            <a:off x="2883329" y="2033131"/>
            <a:ext cx="3060772" cy="1105312"/>
          </a:xfrm>
          <a:prstGeom prst="rect">
            <a:avLst/>
          </a:prstGeom>
          <a:noFill/>
          <a:ln w="19050" cap="flat" cmpd="sng" algn="ctr">
            <a:noFill/>
            <a:prstDash val="solid"/>
            <a:miter lim="800000"/>
          </a:ln>
          <a:effectLst/>
        </p:spPr>
        <p:txBody>
          <a:bodyPr anchor="ctr"/>
          <a:lstStyle/>
          <a:p>
            <a:pPr algn="ctr" defTabSz="696595">
              <a:defRPr/>
            </a:pPr>
            <a:endParaRPr lang="zh-CN" altLang="en-US" sz="1370" kern="0" dirty="0">
              <a:solidFill>
                <a:prstClr val="white"/>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78" name="淘宝店chenying0907 2007"/>
          <p:cNvSpPr txBox="1">
            <a:spLocks noChangeArrowheads="1"/>
          </p:cNvSpPr>
          <p:nvPr/>
        </p:nvSpPr>
        <p:spPr bwMode="auto">
          <a:xfrm flipH="1">
            <a:off x="2791420" y="2141514"/>
            <a:ext cx="1556387"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696595">
              <a:lnSpc>
                <a:spcPct val="100000"/>
              </a:lnSpc>
              <a:spcBef>
                <a:spcPct val="0"/>
              </a:spcBef>
              <a:buNone/>
            </a:pPr>
            <a:r>
              <a:rPr lang="zh-CN" altLang="en-US" sz="1525" dirty="0">
                <a:solidFill>
                  <a:schemeClr val="accent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endParaRPr lang="zh-CN" altLang="en-US" sz="2435" dirty="0">
              <a:solidFill>
                <a:schemeClr val="accent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79" name="淘宝店chenying0907 2008"/>
          <p:cNvSpPr txBox="1">
            <a:spLocks noChangeArrowheads="1"/>
          </p:cNvSpPr>
          <p:nvPr/>
        </p:nvSpPr>
        <p:spPr bwMode="auto">
          <a:xfrm flipH="1">
            <a:off x="2899049" y="2425703"/>
            <a:ext cx="304505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696595">
              <a:lnSpc>
                <a:spcPct val="100000"/>
              </a:lnSpc>
              <a:spcBef>
                <a:spcPct val="0"/>
              </a:spcBef>
              <a:buNone/>
            </a:pPr>
            <a:r>
              <a:rPr lang="zh-CN" altLang="en-US" sz="106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a:t>
            </a:r>
            <a:endParaRPr lang="zh-CN" altLang="en-US" sz="1065" u="sng" dirty="0">
              <a:solidFill>
                <a:schemeClr val="tx1">
                  <a:lumMod val="50000"/>
                  <a:lumOff val="50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nvGrpSpPr>
          <p:cNvPr id="4" name="淘宝店chenying0907 79"/>
          <p:cNvGrpSpPr/>
          <p:nvPr/>
        </p:nvGrpSpPr>
        <p:grpSpPr bwMode="auto">
          <a:xfrm>
            <a:off x="1838480" y="3295658"/>
            <a:ext cx="957776" cy="1104103"/>
            <a:chOff x="457200" y="3079491"/>
            <a:chExt cx="1257300" cy="1450321"/>
          </a:xfrm>
        </p:grpSpPr>
        <p:grpSp>
          <p:nvGrpSpPr>
            <p:cNvPr id="5" name="淘宝店chenying0907 1993"/>
            <p:cNvGrpSpPr/>
            <p:nvPr/>
          </p:nvGrpSpPr>
          <p:grpSpPr bwMode="auto">
            <a:xfrm>
              <a:off x="732632" y="3296599"/>
              <a:ext cx="706437" cy="698500"/>
              <a:chOff x="6092826" y="-2752725"/>
              <a:chExt cx="706437" cy="698500"/>
            </a:xfrm>
          </p:grpSpPr>
          <p:sp>
            <p:nvSpPr>
              <p:cNvPr id="84" name="Oval 540"/>
              <p:cNvSpPr>
                <a:spLocks noChangeArrowheads="1"/>
              </p:cNvSpPr>
              <p:nvPr/>
            </p:nvSpPr>
            <p:spPr bwMode="auto">
              <a:xfrm>
                <a:off x="6129338" y="-2686050"/>
                <a:ext cx="631825" cy="631825"/>
              </a:xfrm>
              <a:prstGeom prst="ellipse">
                <a:avLst/>
              </a:prstGeom>
              <a:noFill/>
              <a:ln w="30163" cap="rnd">
                <a:solidFill>
                  <a:schemeClr val="accent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696595">
                  <a:lnSpc>
                    <a:spcPct val="100000"/>
                  </a:lnSpc>
                  <a:spcBef>
                    <a:spcPct val="0"/>
                  </a:spcBef>
                  <a:buNone/>
                  <a:defRPr/>
                </a:pPr>
                <a:endParaRPr lang="zh-CN" altLang="en-US" sz="1370" kern="0" dirty="0">
                  <a:solidFill>
                    <a:prstClr val="black"/>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85" name="淘宝店chenying0907 541"/>
              <p:cNvSpPr/>
              <p:nvPr/>
            </p:nvSpPr>
            <p:spPr bwMode="auto">
              <a:xfrm>
                <a:off x="6324601" y="-2595563"/>
                <a:ext cx="120650" cy="30163"/>
              </a:xfrm>
              <a:custGeom>
                <a:avLst/>
                <a:gdLst>
                  <a:gd name="T0" fmla="*/ 0 w 32"/>
                  <a:gd name="T1" fmla="*/ 113725821 h 8"/>
                  <a:gd name="T2" fmla="*/ 454888203 w 32"/>
                  <a:gd name="T3" fmla="*/ 0 h 8"/>
                  <a:gd name="T4" fmla="*/ 0 60000 65536"/>
                  <a:gd name="T5" fmla="*/ 0 60000 65536"/>
                </a:gdLst>
                <a:ahLst/>
                <a:cxnLst>
                  <a:cxn ang="T4">
                    <a:pos x="T0" y="T1"/>
                  </a:cxn>
                  <a:cxn ang="T5">
                    <a:pos x="T2" y="T3"/>
                  </a:cxn>
                </a:cxnLst>
                <a:rect l="0" t="0" r="r" b="b"/>
                <a:pathLst>
                  <a:path w="32" h="8">
                    <a:moveTo>
                      <a:pt x="0" y="8"/>
                    </a:moveTo>
                    <a:cubicBezTo>
                      <a:pt x="9" y="2"/>
                      <a:pt x="20" y="0"/>
                      <a:pt x="32" y="0"/>
                    </a:cubicBezTo>
                  </a:path>
                </a:pathLst>
              </a:custGeom>
              <a:noFill/>
              <a:ln w="301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a:lstStyle/>
              <a:p>
                <a:pPr defTabSz="696595" eaLnBrk="0" hangingPunct="0">
                  <a:defRPr/>
                </a:pPr>
                <a:endParaRPr lang="zh-CN" altLang="en-US" sz="1370" kern="0" dirty="0">
                  <a:solidFill>
                    <a:prstClr val="black"/>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86" name="淘宝店chenying0907 542"/>
              <p:cNvSpPr/>
              <p:nvPr/>
            </p:nvSpPr>
            <p:spPr bwMode="auto">
              <a:xfrm>
                <a:off x="6092826" y="-2752725"/>
                <a:ext cx="157163" cy="157163"/>
              </a:xfrm>
              <a:custGeom>
                <a:avLst/>
                <a:gdLst>
                  <a:gd name="T0" fmla="*/ 588100204 w 42"/>
                  <a:gd name="T1" fmla="*/ 126022274 h 42"/>
                  <a:gd name="T2" fmla="*/ 126022274 w 42"/>
                  <a:gd name="T3" fmla="*/ 126022274 h 42"/>
                  <a:gd name="T4" fmla="*/ 126022274 w 42"/>
                  <a:gd name="T5" fmla="*/ 588100204 h 42"/>
                  <a:gd name="T6" fmla="*/ 588100204 w 42"/>
                  <a:gd name="T7" fmla="*/ 126022274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42">
                    <a:moveTo>
                      <a:pt x="42" y="9"/>
                    </a:moveTo>
                    <a:cubicBezTo>
                      <a:pt x="33" y="0"/>
                      <a:pt x="18" y="0"/>
                      <a:pt x="9" y="9"/>
                    </a:cubicBezTo>
                    <a:cubicBezTo>
                      <a:pt x="0" y="18"/>
                      <a:pt x="0" y="33"/>
                      <a:pt x="9" y="42"/>
                    </a:cubicBezTo>
                    <a:lnTo>
                      <a:pt x="42" y="9"/>
                    </a:lnTo>
                    <a:close/>
                  </a:path>
                </a:pathLst>
              </a:custGeom>
              <a:noFill/>
              <a:ln w="301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a:lstStyle/>
              <a:p>
                <a:pPr defTabSz="696595" eaLnBrk="0" hangingPunct="0">
                  <a:defRPr/>
                </a:pPr>
                <a:endParaRPr lang="zh-CN" altLang="en-US" sz="1370" kern="0" dirty="0">
                  <a:solidFill>
                    <a:prstClr val="black"/>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87" name="Line 543"/>
              <p:cNvSpPr>
                <a:spLocks noChangeShapeType="1"/>
              </p:cNvSpPr>
              <p:nvPr/>
            </p:nvSpPr>
            <p:spPr bwMode="auto">
              <a:xfrm>
                <a:off x="6189663" y="-2659063"/>
                <a:ext cx="41275" cy="41275"/>
              </a:xfrm>
              <a:prstGeom prst="line">
                <a:avLst/>
              </a:prstGeom>
              <a:noFill/>
              <a:ln w="30163" cap="rnd">
                <a:solidFill>
                  <a:schemeClr val="accent1"/>
                </a:solidFill>
                <a:round/>
              </a:ln>
              <a:extLst>
                <a:ext uri="{909E8E84-426E-40DD-AFC4-6F175D3DCCD1}">
                  <a14:hiddenFill xmlns:a14="http://schemas.microsoft.com/office/drawing/2010/main">
                    <a:noFill/>
                  </a14:hiddenFill>
                </a:ext>
              </a:extLst>
            </p:spPr>
            <p:txBody>
              <a:bodyPr/>
              <a:lstStyle/>
              <a:p>
                <a:pPr defTabSz="696595" eaLnBrk="0" hangingPunct="0">
                  <a:defRPr/>
                </a:pPr>
                <a:endParaRPr lang="zh-CN" altLang="en-US" sz="1370" kern="0" dirty="0">
                  <a:solidFill>
                    <a:prstClr val="black"/>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88" name="淘宝店chenying0907 544"/>
              <p:cNvSpPr/>
              <p:nvPr/>
            </p:nvSpPr>
            <p:spPr bwMode="auto">
              <a:xfrm>
                <a:off x="6640513" y="-2752725"/>
                <a:ext cx="158750" cy="157163"/>
              </a:xfrm>
              <a:custGeom>
                <a:avLst/>
                <a:gdLst>
                  <a:gd name="T0" fmla="*/ 471457262 w 42"/>
                  <a:gd name="T1" fmla="*/ 588100204 h 42"/>
                  <a:gd name="T2" fmla="*/ 471457262 w 42"/>
                  <a:gd name="T3" fmla="*/ 126022274 h 42"/>
                  <a:gd name="T4" fmla="*/ 0 w 42"/>
                  <a:gd name="T5" fmla="*/ 126022274 h 42"/>
                  <a:gd name="T6" fmla="*/ 471457262 w 42"/>
                  <a:gd name="T7" fmla="*/ 588100204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42">
                    <a:moveTo>
                      <a:pt x="33" y="42"/>
                    </a:moveTo>
                    <a:cubicBezTo>
                      <a:pt x="42" y="33"/>
                      <a:pt x="42" y="18"/>
                      <a:pt x="33" y="9"/>
                    </a:cubicBezTo>
                    <a:cubicBezTo>
                      <a:pt x="24" y="0"/>
                      <a:pt x="9" y="0"/>
                      <a:pt x="0" y="9"/>
                    </a:cubicBezTo>
                    <a:lnTo>
                      <a:pt x="33" y="42"/>
                    </a:lnTo>
                    <a:close/>
                  </a:path>
                </a:pathLst>
              </a:custGeom>
              <a:noFill/>
              <a:ln w="301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a:lstStyle/>
              <a:p>
                <a:pPr defTabSz="696595" eaLnBrk="0" hangingPunct="0">
                  <a:defRPr/>
                </a:pPr>
                <a:endParaRPr lang="zh-CN" altLang="en-US" sz="1370" kern="0" dirty="0">
                  <a:solidFill>
                    <a:prstClr val="black"/>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89" name="Line 545"/>
              <p:cNvSpPr>
                <a:spLocks noChangeShapeType="1"/>
              </p:cNvSpPr>
              <p:nvPr/>
            </p:nvSpPr>
            <p:spPr bwMode="auto">
              <a:xfrm flipH="1">
                <a:off x="6662738" y="-2659063"/>
                <a:ext cx="42863" cy="41275"/>
              </a:xfrm>
              <a:prstGeom prst="line">
                <a:avLst/>
              </a:prstGeom>
              <a:noFill/>
              <a:ln w="30163" cap="rnd">
                <a:solidFill>
                  <a:schemeClr val="accent1"/>
                </a:solidFill>
                <a:round/>
              </a:ln>
              <a:extLst>
                <a:ext uri="{909E8E84-426E-40DD-AFC4-6F175D3DCCD1}">
                  <a14:hiddenFill xmlns:a14="http://schemas.microsoft.com/office/drawing/2010/main">
                    <a:noFill/>
                  </a14:hiddenFill>
                </a:ext>
              </a:extLst>
            </p:spPr>
            <p:txBody>
              <a:bodyPr/>
              <a:lstStyle/>
              <a:p>
                <a:pPr defTabSz="696595" eaLnBrk="0" hangingPunct="0">
                  <a:defRPr/>
                </a:pPr>
                <a:endParaRPr lang="zh-CN" altLang="en-US" sz="1370" kern="0" dirty="0">
                  <a:solidFill>
                    <a:prstClr val="black"/>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90" name="Line 546"/>
              <p:cNvSpPr>
                <a:spLocks noChangeShapeType="1"/>
              </p:cNvSpPr>
              <p:nvPr/>
            </p:nvSpPr>
            <p:spPr bwMode="auto">
              <a:xfrm flipH="1">
                <a:off x="6219826" y="-2100263"/>
                <a:ext cx="60325" cy="46038"/>
              </a:xfrm>
              <a:prstGeom prst="line">
                <a:avLst/>
              </a:prstGeom>
              <a:noFill/>
              <a:ln w="30163" cap="rnd">
                <a:solidFill>
                  <a:schemeClr val="accent1"/>
                </a:solidFill>
                <a:round/>
              </a:ln>
              <a:extLst>
                <a:ext uri="{909E8E84-426E-40DD-AFC4-6F175D3DCCD1}">
                  <a14:hiddenFill xmlns:a14="http://schemas.microsoft.com/office/drawing/2010/main">
                    <a:noFill/>
                  </a14:hiddenFill>
                </a:ext>
              </a:extLst>
            </p:spPr>
            <p:txBody>
              <a:bodyPr/>
              <a:lstStyle/>
              <a:p>
                <a:pPr defTabSz="696595" eaLnBrk="0" hangingPunct="0">
                  <a:defRPr/>
                </a:pPr>
                <a:endParaRPr lang="zh-CN" altLang="en-US" sz="1370" kern="0" dirty="0">
                  <a:solidFill>
                    <a:prstClr val="black"/>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91" name="Line 547"/>
              <p:cNvSpPr>
                <a:spLocks noChangeShapeType="1"/>
              </p:cNvSpPr>
              <p:nvPr/>
            </p:nvSpPr>
            <p:spPr bwMode="auto">
              <a:xfrm>
                <a:off x="6610351" y="-2100263"/>
                <a:ext cx="60325" cy="46038"/>
              </a:xfrm>
              <a:prstGeom prst="line">
                <a:avLst/>
              </a:prstGeom>
              <a:noFill/>
              <a:ln w="30163" cap="rnd">
                <a:solidFill>
                  <a:schemeClr val="accent1"/>
                </a:solidFill>
                <a:round/>
              </a:ln>
              <a:extLst>
                <a:ext uri="{909E8E84-426E-40DD-AFC4-6F175D3DCCD1}">
                  <a14:hiddenFill xmlns:a14="http://schemas.microsoft.com/office/drawing/2010/main">
                    <a:noFill/>
                  </a14:hiddenFill>
                </a:ext>
              </a:extLst>
            </p:spPr>
            <p:txBody>
              <a:bodyPr/>
              <a:lstStyle/>
              <a:p>
                <a:pPr defTabSz="696595" eaLnBrk="0" hangingPunct="0">
                  <a:defRPr/>
                </a:pPr>
                <a:endParaRPr lang="zh-CN" altLang="en-US" sz="1370" kern="0" dirty="0">
                  <a:solidFill>
                    <a:prstClr val="black"/>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92" name="Oval 548"/>
              <p:cNvSpPr>
                <a:spLocks noChangeArrowheads="1"/>
              </p:cNvSpPr>
              <p:nvPr/>
            </p:nvSpPr>
            <p:spPr bwMode="auto">
              <a:xfrm>
                <a:off x="6400801" y="-2414588"/>
                <a:ext cx="90488" cy="88900"/>
              </a:xfrm>
              <a:prstGeom prst="ellipse">
                <a:avLst/>
              </a:prstGeom>
              <a:noFill/>
              <a:ln w="30163" cap="rnd">
                <a:solidFill>
                  <a:schemeClr val="accent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696595">
                  <a:lnSpc>
                    <a:spcPct val="100000"/>
                  </a:lnSpc>
                  <a:spcBef>
                    <a:spcPct val="0"/>
                  </a:spcBef>
                  <a:buNone/>
                  <a:defRPr/>
                </a:pPr>
                <a:endParaRPr lang="zh-CN" altLang="en-US" sz="1370" kern="0" dirty="0">
                  <a:solidFill>
                    <a:prstClr val="black"/>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93" name="Line 549"/>
              <p:cNvSpPr>
                <a:spLocks noChangeShapeType="1"/>
              </p:cNvSpPr>
              <p:nvPr/>
            </p:nvSpPr>
            <p:spPr bwMode="auto">
              <a:xfrm flipH="1" flipV="1">
                <a:off x="6280151" y="-2535238"/>
                <a:ext cx="134938" cy="131763"/>
              </a:xfrm>
              <a:prstGeom prst="line">
                <a:avLst/>
              </a:prstGeom>
              <a:noFill/>
              <a:ln w="30163" cap="rnd">
                <a:solidFill>
                  <a:schemeClr val="accent1"/>
                </a:solidFill>
                <a:round/>
              </a:ln>
              <a:extLst>
                <a:ext uri="{909E8E84-426E-40DD-AFC4-6F175D3DCCD1}">
                  <a14:hiddenFill xmlns:a14="http://schemas.microsoft.com/office/drawing/2010/main">
                    <a:noFill/>
                  </a14:hiddenFill>
                </a:ext>
              </a:extLst>
            </p:spPr>
            <p:txBody>
              <a:bodyPr/>
              <a:lstStyle/>
              <a:p>
                <a:pPr defTabSz="696595" eaLnBrk="0" hangingPunct="0">
                  <a:defRPr/>
                </a:pPr>
                <a:endParaRPr lang="zh-CN" altLang="en-US" sz="1370" kern="0" dirty="0">
                  <a:solidFill>
                    <a:prstClr val="black"/>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94" name="Line 550"/>
              <p:cNvSpPr>
                <a:spLocks noChangeShapeType="1"/>
              </p:cNvSpPr>
              <p:nvPr/>
            </p:nvSpPr>
            <p:spPr bwMode="auto">
              <a:xfrm flipH="1" flipV="1">
                <a:off x="6478588" y="-2339975"/>
                <a:ext cx="42863" cy="44450"/>
              </a:xfrm>
              <a:prstGeom prst="line">
                <a:avLst/>
              </a:prstGeom>
              <a:noFill/>
              <a:ln w="30163" cap="rnd">
                <a:solidFill>
                  <a:schemeClr val="accent1"/>
                </a:solidFill>
                <a:round/>
              </a:ln>
              <a:extLst>
                <a:ext uri="{909E8E84-426E-40DD-AFC4-6F175D3DCCD1}">
                  <a14:hiddenFill xmlns:a14="http://schemas.microsoft.com/office/drawing/2010/main">
                    <a:noFill/>
                  </a14:hiddenFill>
                </a:ext>
              </a:extLst>
            </p:spPr>
            <p:txBody>
              <a:bodyPr/>
              <a:lstStyle/>
              <a:p>
                <a:pPr defTabSz="696595" eaLnBrk="0" hangingPunct="0">
                  <a:defRPr/>
                </a:pPr>
                <a:endParaRPr lang="zh-CN" altLang="en-US" sz="1370" kern="0" dirty="0">
                  <a:solidFill>
                    <a:prstClr val="black"/>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95" name="Line 551"/>
              <p:cNvSpPr>
                <a:spLocks noChangeShapeType="1"/>
              </p:cNvSpPr>
              <p:nvPr/>
            </p:nvSpPr>
            <p:spPr bwMode="auto">
              <a:xfrm>
                <a:off x="6445251" y="-2595563"/>
                <a:ext cx="0" cy="60325"/>
              </a:xfrm>
              <a:prstGeom prst="line">
                <a:avLst/>
              </a:prstGeom>
              <a:noFill/>
              <a:ln w="30163" cap="rnd">
                <a:solidFill>
                  <a:schemeClr val="accent1"/>
                </a:solidFill>
                <a:round/>
              </a:ln>
              <a:extLst>
                <a:ext uri="{909E8E84-426E-40DD-AFC4-6F175D3DCCD1}">
                  <a14:hiddenFill xmlns:a14="http://schemas.microsoft.com/office/drawing/2010/main">
                    <a:noFill/>
                  </a14:hiddenFill>
                </a:ext>
              </a:extLst>
            </p:spPr>
            <p:txBody>
              <a:bodyPr/>
              <a:lstStyle/>
              <a:p>
                <a:pPr defTabSz="696595" eaLnBrk="0" hangingPunct="0">
                  <a:defRPr/>
                </a:pPr>
                <a:endParaRPr lang="zh-CN" altLang="en-US" sz="1370" kern="0" dirty="0">
                  <a:solidFill>
                    <a:prstClr val="black"/>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sp>
          <p:nvSpPr>
            <p:cNvPr id="82" name="淘宝店chenying0907 81"/>
            <p:cNvSpPr/>
            <p:nvPr/>
          </p:nvSpPr>
          <p:spPr>
            <a:xfrm>
              <a:off x="457200" y="3079491"/>
              <a:ext cx="1257300" cy="1148502"/>
            </a:xfrm>
            <a:prstGeom prst="rect">
              <a:avLst/>
            </a:prstGeom>
            <a:noFill/>
            <a:ln w="19050" cap="flat" cmpd="sng" algn="ctr">
              <a:solidFill>
                <a:schemeClr val="accent1"/>
              </a:solidFill>
              <a:prstDash val="solid"/>
              <a:miter lim="800000"/>
            </a:ln>
            <a:effectLst/>
          </p:spPr>
          <p:txBody>
            <a:bodyPr anchor="ctr"/>
            <a:lstStyle/>
            <a:p>
              <a:pPr algn="ctr" defTabSz="696595">
                <a:defRPr/>
              </a:pPr>
              <a:endParaRPr lang="zh-CN" altLang="en-US" sz="1370" kern="0" dirty="0">
                <a:solidFill>
                  <a:prstClr val="white"/>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83" name="淘宝店chenying0907 82"/>
            <p:cNvSpPr/>
            <p:nvPr/>
          </p:nvSpPr>
          <p:spPr>
            <a:xfrm>
              <a:off x="457200" y="4320127"/>
              <a:ext cx="1257300" cy="209685"/>
            </a:xfrm>
            <a:prstGeom prst="rect">
              <a:avLst/>
            </a:prstGeom>
            <a:noFill/>
            <a:ln w="19050" cap="flat" cmpd="sng" algn="ctr">
              <a:solidFill>
                <a:schemeClr val="accent1"/>
              </a:solidFill>
              <a:prstDash val="solid"/>
              <a:miter lim="800000"/>
            </a:ln>
            <a:effectLst/>
          </p:spPr>
          <p:txBody>
            <a:bodyPr anchor="ctr"/>
            <a:lstStyle/>
            <a:p>
              <a:pPr algn="ctr" defTabSz="696595">
                <a:defRPr/>
              </a:pPr>
              <a:endParaRPr lang="zh-CN" altLang="en-US" sz="1370" kern="0" dirty="0">
                <a:solidFill>
                  <a:prstClr val="white"/>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sp>
        <p:nvSpPr>
          <p:cNvPr id="96" name="淘宝店chenying0907 95"/>
          <p:cNvSpPr/>
          <p:nvPr/>
        </p:nvSpPr>
        <p:spPr>
          <a:xfrm>
            <a:off x="2879702" y="3295658"/>
            <a:ext cx="3060772" cy="1104103"/>
          </a:xfrm>
          <a:prstGeom prst="rect">
            <a:avLst/>
          </a:prstGeom>
          <a:noFill/>
          <a:ln w="19050" cap="flat" cmpd="sng" algn="ctr">
            <a:noFill/>
            <a:prstDash val="solid"/>
            <a:miter lim="800000"/>
          </a:ln>
          <a:effectLst/>
        </p:spPr>
        <p:txBody>
          <a:bodyPr anchor="ctr"/>
          <a:lstStyle/>
          <a:p>
            <a:pPr algn="ctr" defTabSz="696595">
              <a:defRPr/>
            </a:pPr>
            <a:endParaRPr lang="zh-CN" altLang="en-US" sz="1370" kern="0" dirty="0">
              <a:solidFill>
                <a:prstClr val="white"/>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97" name="淘宝店chenying0907 2052"/>
          <p:cNvSpPr txBox="1">
            <a:spLocks noChangeArrowheads="1"/>
          </p:cNvSpPr>
          <p:nvPr/>
        </p:nvSpPr>
        <p:spPr bwMode="auto">
          <a:xfrm flipH="1">
            <a:off x="2787792" y="3404038"/>
            <a:ext cx="1556387"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696595">
              <a:lnSpc>
                <a:spcPct val="100000"/>
              </a:lnSpc>
              <a:spcBef>
                <a:spcPct val="0"/>
              </a:spcBef>
              <a:buNone/>
            </a:pPr>
            <a:r>
              <a:rPr lang="zh-CN" altLang="en-US" sz="1525" dirty="0">
                <a:solidFill>
                  <a:schemeClr val="accent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endParaRPr lang="zh-CN" altLang="en-US" sz="2435" dirty="0">
              <a:solidFill>
                <a:schemeClr val="accent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98" name="淘宝店chenying0907 2053"/>
          <p:cNvSpPr txBox="1">
            <a:spLocks noChangeArrowheads="1"/>
          </p:cNvSpPr>
          <p:nvPr/>
        </p:nvSpPr>
        <p:spPr bwMode="auto">
          <a:xfrm flipH="1">
            <a:off x="2896627" y="3688227"/>
            <a:ext cx="3043911" cy="41656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696595">
              <a:lnSpc>
                <a:spcPct val="100000"/>
              </a:lnSpc>
              <a:spcBef>
                <a:spcPct val="0"/>
              </a:spcBef>
              <a:buNone/>
            </a:pPr>
            <a:r>
              <a:rPr lang="zh-CN" altLang="en-US" sz="106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a:t>
            </a:r>
            <a:endParaRPr lang="zh-CN" altLang="en-US" sz="1065" u="sng" dirty="0">
              <a:solidFill>
                <a:schemeClr val="tx1">
                  <a:lumMod val="50000"/>
                  <a:lumOff val="50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99" name="淘宝店chenying0907 98"/>
          <p:cNvSpPr/>
          <p:nvPr/>
        </p:nvSpPr>
        <p:spPr>
          <a:xfrm>
            <a:off x="2879702" y="4558182"/>
            <a:ext cx="3060772" cy="1104103"/>
          </a:xfrm>
          <a:prstGeom prst="rect">
            <a:avLst/>
          </a:prstGeom>
          <a:noFill/>
          <a:ln w="19050" cap="flat" cmpd="sng" algn="ctr">
            <a:noFill/>
            <a:prstDash val="solid"/>
            <a:miter lim="800000"/>
          </a:ln>
          <a:effectLst/>
        </p:spPr>
        <p:txBody>
          <a:bodyPr anchor="ctr"/>
          <a:lstStyle/>
          <a:p>
            <a:pPr algn="ctr" defTabSz="696595">
              <a:defRPr/>
            </a:pPr>
            <a:endParaRPr lang="zh-CN" altLang="en-US" sz="1370" kern="0" dirty="0">
              <a:solidFill>
                <a:prstClr val="white"/>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00" name="淘宝店chenying0907 2068"/>
          <p:cNvSpPr txBox="1">
            <a:spLocks noChangeArrowheads="1"/>
          </p:cNvSpPr>
          <p:nvPr/>
        </p:nvSpPr>
        <p:spPr bwMode="auto">
          <a:xfrm flipH="1">
            <a:off x="2787792" y="4666563"/>
            <a:ext cx="1556387"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696595">
              <a:lnSpc>
                <a:spcPct val="100000"/>
              </a:lnSpc>
              <a:spcBef>
                <a:spcPct val="0"/>
              </a:spcBef>
              <a:buNone/>
            </a:pPr>
            <a:r>
              <a:rPr lang="zh-CN" altLang="en-US" sz="1525" dirty="0">
                <a:solidFill>
                  <a:schemeClr val="accent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endParaRPr lang="zh-CN" altLang="en-US" sz="2435" dirty="0">
              <a:solidFill>
                <a:schemeClr val="accent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01" name="淘宝店chenying0907 2069"/>
          <p:cNvSpPr txBox="1">
            <a:spLocks noChangeArrowheads="1"/>
          </p:cNvSpPr>
          <p:nvPr/>
        </p:nvSpPr>
        <p:spPr bwMode="auto">
          <a:xfrm flipH="1">
            <a:off x="2896627" y="4950751"/>
            <a:ext cx="3043911" cy="41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696595">
              <a:lnSpc>
                <a:spcPct val="100000"/>
              </a:lnSpc>
              <a:spcBef>
                <a:spcPct val="0"/>
              </a:spcBef>
              <a:buNone/>
            </a:pPr>
            <a:r>
              <a:rPr lang="zh-CN" altLang="en-US" sz="106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a:t>
            </a:r>
            <a:endParaRPr lang="zh-CN" altLang="en-US" sz="1065" u="sng" dirty="0">
              <a:solidFill>
                <a:schemeClr val="tx1">
                  <a:lumMod val="50000"/>
                  <a:lumOff val="50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nvGrpSpPr>
          <p:cNvPr id="6" name="淘宝店chenying0907 101"/>
          <p:cNvGrpSpPr/>
          <p:nvPr/>
        </p:nvGrpSpPr>
        <p:grpSpPr bwMode="auto">
          <a:xfrm>
            <a:off x="1838480" y="4558182"/>
            <a:ext cx="957776" cy="1104103"/>
            <a:chOff x="457200" y="4736395"/>
            <a:chExt cx="1257300" cy="1450321"/>
          </a:xfrm>
        </p:grpSpPr>
        <p:sp>
          <p:nvSpPr>
            <p:cNvPr id="103" name="淘宝店chenying0907 102"/>
            <p:cNvSpPr/>
            <p:nvPr/>
          </p:nvSpPr>
          <p:spPr>
            <a:xfrm>
              <a:off x="457200" y="4736395"/>
              <a:ext cx="1257300" cy="1148502"/>
            </a:xfrm>
            <a:prstGeom prst="rect">
              <a:avLst/>
            </a:prstGeom>
            <a:noFill/>
            <a:ln w="19050" cap="flat" cmpd="sng" algn="ctr">
              <a:solidFill>
                <a:schemeClr val="accent1"/>
              </a:solidFill>
              <a:prstDash val="solid"/>
              <a:miter lim="800000"/>
            </a:ln>
            <a:effectLst/>
          </p:spPr>
          <p:txBody>
            <a:bodyPr anchor="ctr"/>
            <a:lstStyle/>
            <a:p>
              <a:pPr algn="ctr" defTabSz="696595">
                <a:defRPr/>
              </a:pPr>
              <a:endParaRPr lang="zh-CN" altLang="en-US" sz="1370" kern="0" dirty="0">
                <a:solidFill>
                  <a:prstClr val="white"/>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04" name="淘宝店chenying0907 103"/>
            <p:cNvSpPr/>
            <p:nvPr/>
          </p:nvSpPr>
          <p:spPr>
            <a:xfrm>
              <a:off x="457200" y="5977031"/>
              <a:ext cx="1257300" cy="209685"/>
            </a:xfrm>
            <a:prstGeom prst="rect">
              <a:avLst/>
            </a:prstGeom>
            <a:noFill/>
            <a:ln w="19050" cap="flat" cmpd="sng" algn="ctr">
              <a:solidFill>
                <a:schemeClr val="accent1"/>
              </a:solidFill>
              <a:prstDash val="solid"/>
              <a:miter lim="800000"/>
            </a:ln>
            <a:effectLst/>
          </p:spPr>
          <p:txBody>
            <a:bodyPr anchor="ctr"/>
            <a:lstStyle/>
            <a:p>
              <a:pPr algn="ctr" defTabSz="696595">
                <a:defRPr/>
              </a:pPr>
              <a:endParaRPr lang="zh-CN" altLang="en-US" sz="1370" kern="0" dirty="0">
                <a:solidFill>
                  <a:prstClr val="white"/>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nvGrpSpPr>
            <p:cNvPr id="7" name="淘宝店chenying0907 2083"/>
            <p:cNvGrpSpPr/>
            <p:nvPr/>
          </p:nvGrpSpPr>
          <p:grpSpPr bwMode="auto">
            <a:xfrm>
              <a:off x="860425" y="4989142"/>
              <a:ext cx="450850" cy="690562"/>
              <a:chOff x="2673351" y="-974725"/>
              <a:chExt cx="450850" cy="690562"/>
            </a:xfrm>
          </p:grpSpPr>
          <p:sp>
            <p:nvSpPr>
              <p:cNvPr id="106" name="Line 536"/>
              <p:cNvSpPr>
                <a:spLocks noChangeShapeType="1"/>
              </p:cNvSpPr>
              <p:nvPr/>
            </p:nvSpPr>
            <p:spPr bwMode="auto">
              <a:xfrm flipH="1">
                <a:off x="2794001" y="-463550"/>
                <a:ext cx="209550" cy="0"/>
              </a:xfrm>
              <a:prstGeom prst="line">
                <a:avLst/>
              </a:prstGeom>
              <a:noFill/>
              <a:ln w="30163" cap="rnd">
                <a:solidFill>
                  <a:schemeClr val="accent1"/>
                </a:solidFill>
                <a:round/>
              </a:ln>
              <a:extLst>
                <a:ext uri="{909E8E84-426E-40DD-AFC4-6F175D3DCCD1}">
                  <a14:hiddenFill xmlns:a14="http://schemas.microsoft.com/office/drawing/2010/main">
                    <a:noFill/>
                  </a14:hiddenFill>
                </a:ext>
              </a:extLst>
            </p:spPr>
            <p:txBody>
              <a:bodyPr/>
              <a:lstStyle/>
              <a:p>
                <a:pPr defTabSz="696595" eaLnBrk="0" hangingPunct="0">
                  <a:defRPr/>
                </a:pPr>
                <a:endParaRPr lang="zh-CN" altLang="en-US" sz="1370" kern="0" dirty="0">
                  <a:solidFill>
                    <a:prstClr val="black"/>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07" name="淘宝店chenying0907 537"/>
              <p:cNvSpPr/>
              <p:nvPr/>
            </p:nvSpPr>
            <p:spPr bwMode="auto">
              <a:xfrm>
                <a:off x="2822576" y="-344488"/>
                <a:ext cx="150813" cy="60325"/>
              </a:xfrm>
              <a:custGeom>
                <a:avLst/>
                <a:gdLst>
                  <a:gd name="T0" fmla="*/ 0 w 40"/>
                  <a:gd name="T1" fmla="*/ 0 h 16"/>
                  <a:gd name="T2" fmla="*/ 0 w 40"/>
                  <a:gd name="T3" fmla="*/ 113723936 h 16"/>
                  <a:gd name="T4" fmla="*/ 113724313 w 40"/>
                  <a:gd name="T5" fmla="*/ 227444102 h 16"/>
                  <a:gd name="T6" fmla="*/ 454889711 w 40"/>
                  <a:gd name="T7" fmla="*/ 227444102 h 16"/>
                  <a:gd name="T8" fmla="*/ 568614024 w 40"/>
                  <a:gd name="T9" fmla="*/ 113723936 h 16"/>
                  <a:gd name="T10" fmla="*/ 568614024 w 40"/>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6">
                    <a:moveTo>
                      <a:pt x="0" y="0"/>
                    </a:moveTo>
                    <a:cubicBezTo>
                      <a:pt x="0" y="8"/>
                      <a:pt x="0" y="8"/>
                      <a:pt x="0" y="8"/>
                    </a:cubicBezTo>
                    <a:cubicBezTo>
                      <a:pt x="0" y="12"/>
                      <a:pt x="4" y="16"/>
                      <a:pt x="8" y="16"/>
                    </a:cubicBezTo>
                    <a:cubicBezTo>
                      <a:pt x="32" y="16"/>
                      <a:pt x="32" y="16"/>
                      <a:pt x="32" y="16"/>
                    </a:cubicBezTo>
                    <a:cubicBezTo>
                      <a:pt x="37" y="16"/>
                      <a:pt x="40" y="12"/>
                      <a:pt x="40" y="8"/>
                    </a:cubicBezTo>
                    <a:cubicBezTo>
                      <a:pt x="40" y="0"/>
                      <a:pt x="40" y="0"/>
                      <a:pt x="40" y="0"/>
                    </a:cubicBezTo>
                  </a:path>
                </a:pathLst>
              </a:custGeom>
              <a:noFill/>
              <a:ln w="301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a:lstStyle/>
              <a:p>
                <a:pPr defTabSz="696595" eaLnBrk="0" hangingPunct="0">
                  <a:defRPr/>
                </a:pPr>
                <a:endParaRPr lang="zh-CN" altLang="en-US" sz="1370" kern="0" dirty="0">
                  <a:solidFill>
                    <a:prstClr val="black"/>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08" name="淘宝店chenying0907 538"/>
              <p:cNvSpPr/>
              <p:nvPr/>
            </p:nvSpPr>
            <p:spPr bwMode="auto">
              <a:xfrm>
                <a:off x="2673351" y="-974725"/>
                <a:ext cx="450850" cy="630238"/>
              </a:xfrm>
              <a:custGeom>
                <a:avLst/>
                <a:gdLst>
                  <a:gd name="T0" fmla="*/ 451702858 w 120"/>
                  <a:gd name="T1" fmla="*/ 2026530289 h 168"/>
                  <a:gd name="T2" fmla="*/ 0 w 120"/>
                  <a:gd name="T3" fmla="*/ 844387620 h 168"/>
                  <a:gd name="T4" fmla="*/ 846940510 w 120"/>
                  <a:gd name="T5" fmla="*/ 0 h 168"/>
                  <a:gd name="T6" fmla="*/ 1693881021 w 120"/>
                  <a:gd name="T7" fmla="*/ 844387620 h 168"/>
                  <a:gd name="T8" fmla="*/ 1242178163 w 120"/>
                  <a:gd name="T9" fmla="*/ 2026530289 h 168"/>
                  <a:gd name="T10" fmla="*/ 1242178163 w 120"/>
                  <a:gd name="T11" fmla="*/ 2147483646 h 168"/>
                  <a:gd name="T12" fmla="*/ 451702858 w 120"/>
                  <a:gd name="T13" fmla="*/ 2147483646 h 168"/>
                  <a:gd name="T14" fmla="*/ 451702858 w 120"/>
                  <a:gd name="T15" fmla="*/ 2026530289 h 1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0" h="168">
                    <a:moveTo>
                      <a:pt x="32" y="144"/>
                    </a:moveTo>
                    <a:cubicBezTo>
                      <a:pt x="32" y="120"/>
                      <a:pt x="0" y="93"/>
                      <a:pt x="0" y="60"/>
                    </a:cubicBezTo>
                    <a:cubicBezTo>
                      <a:pt x="0" y="26"/>
                      <a:pt x="27" y="0"/>
                      <a:pt x="60" y="0"/>
                    </a:cubicBezTo>
                    <a:cubicBezTo>
                      <a:pt x="93" y="0"/>
                      <a:pt x="120" y="26"/>
                      <a:pt x="120" y="60"/>
                    </a:cubicBezTo>
                    <a:cubicBezTo>
                      <a:pt x="120" y="93"/>
                      <a:pt x="88" y="120"/>
                      <a:pt x="88" y="144"/>
                    </a:cubicBezTo>
                    <a:cubicBezTo>
                      <a:pt x="88" y="168"/>
                      <a:pt x="88" y="168"/>
                      <a:pt x="88" y="168"/>
                    </a:cubicBezTo>
                    <a:cubicBezTo>
                      <a:pt x="32" y="168"/>
                      <a:pt x="32" y="168"/>
                      <a:pt x="32" y="168"/>
                    </a:cubicBezTo>
                    <a:cubicBezTo>
                      <a:pt x="32" y="144"/>
                      <a:pt x="32" y="144"/>
                      <a:pt x="32" y="144"/>
                    </a:cubicBezTo>
                  </a:path>
                </a:pathLst>
              </a:custGeom>
              <a:noFill/>
              <a:ln w="301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a:lstStyle/>
              <a:p>
                <a:pPr defTabSz="696595" eaLnBrk="0" hangingPunct="0">
                  <a:defRPr/>
                </a:pPr>
                <a:endParaRPr lang="zh-CN" altLang="en-US" sz="1370" kern="0" dirty="0">
                  <a:solidFill>
                    <a:prstClr val="black"/>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09" name="淘宝店chenying0907 539"/>
              <p:cNvSpPr/>
              <p:nvPr/>
            </p:nvSpPr>
            <p:spPr bwMode="auto">
              <a:xfrm>
                <a:off x="2763838" y="-884238"/>
                <a:ext cx="119063" cy="269875"/>
              </a:xfrm>
              <a:custGeom>
                <a:avLst/>
                <a:gdLst>
                  <a:gd name="T0" fmla="*/ 442999937 w 32"/>
                  <a:gd name="T1" fmla="*/ 0 h 72"/>
                  <a:gd name="T2" fmla="*/ 0 w 32"/>
                  <a:gd name="T3" fmla="*/ 505783233 h 72"/>
                  <a:gd name="T4" fmla="*/ 221501829 w 32"/>
                  <a:gd name="T5" fmla="*/ 1011562717 h 72"/>
                  <a:gd name="T6" fmla="*/ 0 60000 65536"/>
                  <a:gd name="T7" fmla="*/ 0 60000 65536"/>
                  <a:gd name="T8" fmla="*/ 0 60000 65536"/>
                </a:gdLst>
                <a:ahLst/>
                <a:cxnLst>
                  <a:cxn ang="T6">
                    <a:pos x="T0" y="T1"/>
                  </a:cxn>
                  <a:cxn ang="T7">
                    <a:pos x="T2" y="T3"/>
                  </a:cxn>
                  <a:cxn ang="T8">
                    <a:pos x="T4" y="T5"/>
                  </a:cxn>
                </a:cxnLst>
                <a:rect l="0" t="0" r="r" b="b"/>
                <a:pathLst>
                  <a:path w="32" h="72">
                    <a:moveTo>
                      <a:pt x="32" y="0"/>
                    </a:moveTo>
                    <a:cubicBezTo>
                      <a:pt x="14" y="2"/>
                      <a:pt x="0" y="17"/>
                      <a:pt x="0" y="36"/>
                    </a:cubicBezTo>
                    <a:cubicBezTo>
                      <a:pt x="0" y="46"/>
                      <a:pt x="10" y="61"/>
                      <a:pt x="16" y="72"/>
                    </a:cubicBezTo>
                  </a:path>
                </a:pathLst>
              </a:custGeom>
              <a:noFill/>
              <a:ln w="301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a:lstStyle/>
              <a:p>
                <a:pPr defTabSz="696595" eaLnBrk="0" hangingPunct="0">
                  <a:defRPr/>
                </a:pPr>
                <a:endParaRPr lang="zh-CN" altLang="en-US" sz="1370" kern="0" dirty="0">
                  <a:solidFill>
                    <a:prstClr val="black"/>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wipe(left)">
                                      <p:cBhvr>
                                        <p:cTn id="24" dur="500"/>
                                        <p:tgtEl>
                                          <p:spTgt spid="7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wipe(left)">
                                      <p:cBhvr>
                                        <p:cTn id="27" dur="500"/>
                                        <p:tgtEl>
                                          <p:spTgt spid="7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79"/>
                                        </p:tgtEl>
                                        <p:attrNameLst>
                                          <p:attrName>style.visibility</p:attrName>
                                        </p:attrNameLst>
                                      </p:cBhvr>
                                      <p:to>
                                        <p:strVal val="visible"/>
                                      </p:to>
                                    </p:set>
                                    <p:animEffect transition="in" filter="wipe(left)">
                                      <p:cBhvr>
                                        <p:cTn id="30" dur="500"/>
                                        <p:tgtEl>
                                          <p:spTgt spid="7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wipe(left)">
                                      <p:cBhvr>
                                        <p:cTn id="33" dur="500"/>
                                        <p:tgtEl>
                                          <p:spTgt spid="97"/>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98"/>
                                        </p:tgtEl>
                                        <p:attrNameLst>
                                          <p:attrName>style.visibility</p:attrName>
                                        </p:attrNameLst>
                                      </p:cBhvr>
                                      <p:to>
                                        <p:strVal val="visible"/>
                                      </p:to>
                                    </p:set>
                                    <p:animEffect transition="in" filter="wipe(left)">
                                      <p:cBhvr>
                                        <p:cTn id="36" dur="500"/>
                                        <p:tgtEl>
                                          <p:spTgt spid="9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96"/>
                                        </p:tgtEl>
                                        <p:attrNameLst>
                                          <p:attrName>style.visibility</p:attrName>
                                        </p:attrNameLst>
                                      </p:cBhvr>
                                      <p:to>
                                        <p:strVal val="visible"/>
                                      </p:to>
                                    </p:set>
                                    <p:animEffect transition="in" filter="wipe(left)">
                                      <p:cBhvr>
                                        <p:cTn id="39" dur="500"/>
                                        <p:tgtEl>
                                          <p:spTgt spid="9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wipe(left)">
                                      <p:cBhvr>
                                        <p:cTn id="42" dur="500"/>
                                        <p:tgtEl>
                                          <p:spTgt spid="10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01"/>
                                        </p:tgtEl>
                                        <p:attrNameLst>
                                          <p:attrName>style.visibility</p:attrName>
                                        </p:attrNameLst>
                                      </p:cBhvr>
                                      <p:to>
                                        <p:strVal val="visible"/>
                                      </p:to>
                                    </p:set>
                                    <p:animEffect transition="in" filter="wipe(left)">
                                      <p:cBhvr>
                                        <p:cTn id="45" dur="500"/>
                                        <p:tgtEl>
                                          <p:spTgt spid="101"/>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Effect transition="in" filter="wipe(left)">
                                      <p:cBhvr>
                                        <p:cTn id="48" dur="500"/>
                                        <p:tgtEl>
                                          <p:spTgt spid="9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wipe(down)">
                                      <p:cBhvr>
                                        <p:cTn id="60" dur="500"/>
                                        <p:tgtEl>
                                          <p:spTgt spid="6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fade">
                                      <p:cBhvr>
                                        <p:cTn id="6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p:bldP spid="77" grpId="0" animBg="1"/>
      <p:bldP spid="78" grpId="0"/>
      <p:bldP spid="79" grpId="0"/>
      <p:bldP spid="96" grpId="0" animBg="1"/>
      <p:bldP spid="97" grpId="0"/>
      <p:bldP spid="98" grpId="0"/>
      <p:bldP spid="99" grpId="0" animBg="1"/>
      <p:bldP spid="100" grpId="0"/>
      <p:bldP spid="10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0d0ebba6-f384-40eb-a03d-5ef309df2408"/>
          <p:cNvGrpSpPr>
            <a:grpSpLocks noChangeAspect="1"/>
          </p:cNvGrpSpPr>
          <p:nvPr/>
        </p:nvGrpSpPr>
        <p:grpSpPr>
          <a:xfrm>
            <a:off x="530301" y="1029474"/>
            <a:ext cx="11131403" cy="4463119"/>
            <a:chOff x="528581" y="1196752"/>
            <a:chExt cx="11134839" cy="4464496"/>
          </a:xfrm>
        </p:grpSpPr>
        <p:cxnSp>
          <p:nvCxnSpPr>
            <p:cNvPr id="4" name="直接箭头连接符 3"/>
            <p:cNvCxnSpPr/>
            <p:nvPr/>
          </p:nvCxnSpPr>
          <p:spPr>
            <a:xfrm rot="10800000">
              <a:off x="528581" y="3586987"/>
              <a:ext cx="0" cy="1887345"/>
            </a:xfrm>
            <a:prstGeom prst="straightConnector1">
              <a:avLst/>
            </a:prstGeom>
            <a:noFill/>
            <a:ln w="9525" cap="flat" cmpd="sng">
              <a:solidFill>
                <a:schemeClr val="tx1">
                  <a:lumMod val="75000"/>
                </a:schemeClr>
              </a:solidFill>
              <a:prstDash val="solid"/>
              <a:miter/>
              <a:headEnd type="none" w="med" len="med"/>
              <a:tailEnd type="none" w="med" len="med"/>
            </a:ln>
          </p:spPr>
        </p:cxnSp>
        <p:cxnSp>
          <p:nvCxnSpPr>
            <p:cNvPr id="5" name="直接箭头连接符 4"/>
            <p:cNvCxnSpPr/>
            <p:nvPr/>
          </p:nvCxnSpPr>
          <p:spPr>
            <a:xfrm>
              <a:off x="528581" y="3589710"/>
              <a:ext cx="370511" cy="0"/>
            </a:xfrm>
            <a:prstGeom prst="straightConnector1">
              <a:avLst/>
            </a:prstGeom>
            <a:noFill/>
            <a:ln w="9525" cap="flat" cmpd="sng">
              <a:solidFill>
                <a:schemeClr val="tx1">
                  <a:lumMod val="75000"/>
                </a:schemeClr>
              </a:solidFill>
              <a:prstDash val="solid"/>
              <a:miter/>
              <a:headEnd type="none" w="med" len="med"/>
              <a:tailEnd type="none" w="med" len="med"/>
            </a:ln>
          </p:spPr>
        </p:cxnSp>
        <p:cxnSp>
          <p:nvCxnSpPr>
            <p:cNvPr id="6" name="直接箭头连接符 5"/>
            <p:cNvCxnSpPr/>
            <p:nvPr/>
          </p:nvCxnSpPr>
          <p:spPr>
            <a:xfrm>
              <a:off x="528581" y="5469185"/>
              <a:ext cx="370511" cy="0"/>
            </a:xfrm>
            <a:prstGeom prst="straightConnector1">
              <a:avLst/>
            </a:prstGeom>
            <a:noFill/>
            <a:ln w="9525" cap="flat" cmpd="sng">
              <a:solidFill>
                <a:schemeClr val="tx1">
                  <a:lumMod val="75000"/>
                </a:schemeClr>
              </a:solidFill>
              <a:prstDash val="solid"/>
              <a:miter/>
              <a:headEnd type="none" w="med" len="med"/>
              <a:tailEnd type="none" w="med" len="med"/>
            </a:ln>
          </p:spPr>
        </p:cxnSp>
        <p:cxnSp>
          <p:nvCxnSpPr>
            <p:cNvPr id="7" name="直接箭头连接符 6"/>
            <p:cNvCxnSpPr/>
            <p:nvPr/>
          </p:nvCxnSpPr>
          <p:spPr>
            <a:xfrm rot="10800000" flipH="1">
              <a:off x="7777241" y="3586987"/>
              <a:ext cx="0" cy="1887345"/>
            </a:xfrm>
            <a:prstGeom prst="straightConnector1">
              <a:avLst/>
            </a:prstGeom>
            <a:noFill/>
            <a:ln w="9525" cap="flat" cmpd="sng">
              <a:solidFill>
                <a:schemeClr val="tx1">
                  <a:lumMod val="75000"/>
                </a:schemeClr>
              </a:solidFill>
              <a:prstDash val="solid"/>
              <a:miter/>
              <a:headEnd type="none" w="med" len="med"/>
              <a:tailEnd type="none" w="med" len="med"/>
            </a:ln>
          </p:spPr>
        </p:cxnSp>
        <p:cxnSp>
          <p:nvCxnSpPr>
            <p:cNvPr id="8" name="直接箭头连接符 7"/>
            <p:cNvCxnSpPr/>
            <p:nvPr/>
          </p:nvCxnSpPr>
          <p:spPr>
            <a:xfrm flipH="1">
              <a:off x="7376070" y="3589710"/>
              <a:ext cx="401171" cy="0"/>
            </a:xfrm>
            <a:prstGeom prst="straightConnector1">
              <a:avLst/>
            </a:prstGeom>
            <a:noFill/>
            <a:ln w="9525" cap="flat" cmpd="sng">
              <a:solidFill>
                <a:schemeClr val="tx1">
                  <a:lumMod val="75000"/>
                </a:schemeClr>
              </a:solidFill>
              <a:prstDash val="solid"/>
              <a:miter/>
              <a:headEnd type="none" w="med" len="med"/>
              <a:tailEnd type="none" w="med" len="med"/>
            </a:ln>
          </p:spPr>
        </p:cxnSp>
        <p:cxnSp>
          <p:nvCxnSpPr>
            <p:cNvPr id="9" name="直接箭头连接符 8"/>
            <p:cNvCxnSpPr/>
            <p:nvPr/>
          </p:nvCxnSpPr>
          <p:spPr>
            <a:xfrm flipH="1">
              <a:off x="7376070" y="5469185"/>
              <a:ext cx="401171" cy="0"/>
            </a:xfrm>
            <a:prstGeom prst="straightConnector1">
              <a:avLst/>
            </a:prstGeom>
            <a:noFill/>
            <a:ln w="9525" cap="flat" cmpd="sng">
              <a:solidFill>
                <a:schemeClr val="tx1">
                  <a:lumMod val="75000"/>
                </a:schemeClr>
              </a:solidFill>
              <a:prstDash val="solid"/>
              <a:miter/>
              <a:headEnd type="none" w="med" len="med"/>
              <a:tailEnd type="none" w="med" len="med"/>
            </a:ln>
          </p:spPr>
        </p:cxnSp>
        <p:cxnSp>
          <p:nvCxnSpPr>
            <p:cNvPr id="10" name="直接箭头连接符 9"/>
            <p:cNvCxnSpPr/>
            <p:nvPr/>
          </p:nvCxnSpPr>
          <p:spPr>
            <a:xfrm rot="10800000" flipH="1">
              <a:off x="11663420" y="3586987"/>
              <a:ext cx="0" cy="1887345"/>
            </a:xfrm>
            <a:prstGeom prst="straightConnector1">
              <a:avLst/>
            </a:prstGeom>
            <a:noFill/>
            <a:ln w="9525" cap="flat" cmpd="sng">
              <a:solidFill>
                <a:schemeClr val="tx1">
                  <a:lumMod val="75000"/>
                </a:schemeClr>
              </a:solidFill>
              <a:prstDash val="solid"/>
              <a:miter/>
              <a:headEnd type="none" w="med" len="med"/>
              <a:tailEnd type="none" w="med" len="med"/>
            </a:ln>
          </p:spPr>
        </p:cxnSp>
        <p:cxnSp>
          <p:nvCxnSpPr>
            <p:cNvPr id="11" name="直接箭头连接符 10"/>
            <p:cNvCxnSpPr/>
            <p:nvPr/>
          </p:nvCxnSpPr>
          <p:spPr>
            <a:xfrm flipH="1">
              <a:off x="11262249" y="3589710"/>
              <a:ext cx="401171" cy="0"/>
            </a:xfrm>
            <a:prstGeom prst="straightConnector1">
              <a:avLst/>
            </a:prstGeom>
            <a:noFill/>
            <a:ln w="9525" cap="flat" cmpd="sng">
              <a:solidFill>
                <a:schemeClr val="tx1">
                  <a:lumMod val="75000"/>
                </a:schemeClr>
              </a:solidFill>
              <a:prstDash val="solid"/>
              <a:miter/>
              <a:headEnd type="none" w="med" len="med"/>
              <a:tailEnd type="none" w="med" len="med"/>
            </a:ln>
          </p:spPr>
        </p:cxnSp>
        <p:cxnSp>
          <p:nvCxnSpPr>
            <p:cNvPr id="12" name="直接箭头连接符 11"/>
            <p:cNvCxnSpPr/>
            <p:nvPr/>
          </p:nvCxnSpPr>
          <p:spPr>
            <a:xfrm flipH="1">
              <a:off x="11262249" y="5469185"/>
              <a:ext cx="401171" cy="0"/>
            </a:xfrm>
            <a:prstGeom prst="straightConnector1">
              <a:avLst/>
            </a:prstGeom>
            <a:noFill/>
            <a:ln w="9525" cap="flat" cmpd="sng">
              <a:solidFill>
                <a:schemeClr val="tx1">
                  <a:lumMod val="75000"/>
                </a:schemeClr>
              </a:solidFill>
              <a:prstDash val="solid"/>
              <a:miter/>
              <a:headEnd type="none" w="med" len="med"/>
              <a:tailEnd type="none" w="med" len="med"/>
            </a:ln>
          </p:spPr>
        </p:cxnSp>
        <p:cxnSp>
          <p:nvCxnSpPr>
            <p:cNvPr id="13" name="直接箭头连接符 12"/>
            <p:cNvCxnSpPr/>
            <p:nvPr/>
          </p:nvCxnSpPr>
          <p:spPr>
            <a:xfrm rot="10800000">
              <a:off x="4066068" y="2279385"/>
              <a:ext cx="0" cy="1327447"/>
            </a:xfrm>
            <a:prstGeom prst="straightConnector1">
              <a:avLst/>
            </a:prstGeom>
            <a:noFill/>
            <a:ln w="9525" cap="flat" cmpd="sng">
              <a:solidFill>
                <a:schemeClr val="tx1">
                  <a:lumMod val="75000"/>
                </a:schemeClr>
              </a:solidFill>
              <a:prstDash val="solid"/>
              <a:miter/>
              <a:headEnd type="none" w="med" len="med"/>
              <a:tailEnd type="none" w="med" len="med"/>
            </a:ln>
          </p:spPr>
        </p:cxnSp>
        <p:cxnSp>
          <p:nvCxnSpPr>
            <p:cNvPr id="14" name="直接箭头连接符 13"/>
            <p:cNvCxnSpPr/>
            <p:nvPr/>
          </p:nvCxnSpPr>
          <p:spPr>
            <a:xfrm>
              <a:off x="4066068" y="2281300"/>
              <a:ext cx="553103" cy="0"/>
            </a:xfrm>
            <a:prstGeom prst="straightConnector1">
              <a:avLst/>
            </a:prstGeom>
            <a:noFill/>
            <a:ln w="9525" cap="flat" cmpd="sng">
              <a:solidFill>
                <a:schemeClr val="tx1">
                  <a:lumMod val="75000"/>
                </a:schemeClr>
              </a:solidFill>
              <a:prstDash val="solid"/>
              <a:miter/>
              <a:headEnd type="none" w="med" len="med"/>
              <a:tailEnd type="none" w="med" len="med"/>
            </a:ln>
          </p:spPr>
        </p:cxnSp>
        <p:cxnSp>
          <p:nvCxnSpPr>
            <p:cNvPr id="15" name="直接箭头连接符 14"/>
            <p:cNvCxnSpPr/>
            <p:nvPr/>
          </p:nvCxnSpPr>
          <p:spPr>
            <a:xfrm>
              <a:off x="3512769" y="3603212"/>
              <a:ext cx="553103" cy="0"/>
            </a:xfrm>
            <a:prstGeom prst="straightConnector1">
              <a:avLst/>
            </a:prstGeom>
            <a:noFill/>
            <a:ln w="9525" cap="flat" cmpd="sng">
              <a:solidFill>
                <a:schemeClr val="tx1">
                  <a:lumMod val="75000"/>
                </a:schemeClr>
              </a:solidFill>
              <a:prstDash val="solid"/>
              <a:miter/>
              <a:headEnd type="none" w="med" len="med"/>
              <a:tailEnd type="none" w="med" len="med"/>
            </a:ln>
          </p:spPr>
        </p:cxnSp>
        <p:cxnSp>
          <p:nvCxnSpPr>
            <p:cNvPr id="16" name="直接箭头连接符 15"/>
            <p:cNvCxnSpPr/>
            <p:nvPr/>
          </p:nvCxnSpPr>
          <p:spPr>
            <a:xfrm rot="10800000">
              <a:off x="4609645" y="2279385"/>
              <a:ext cx="0" cy="1327447"/>
            </a:xfrm>
            <a:prstGeom prst="straightConnector1">
              <a:avLst/>
            </a:prstGeom>
            <a:noFill/>
            <a:ln w="9525" cap="flat" cmpd="sng">
              <a:solidFill>
                <a:schemeClr val="tx1">
                  <a:lumMod val="75000"/>
                </a:schemeClr>
              </a:solidFill>
              <a:prstDash val="solid"/>
              <a:miter/>
              <a:headEnd type="none" w="med" len="med"/>
              <a:tailEnd type="none" w="med" len="med"/>
            </a:ln>
          </p:spPr>
        </p:cxnSp>
        <p:cxnSp>
          <p:nvCxnSpPr>
            <p:cNvPr id="17" name="直接箭头连接符 16"/>
            <p:cNvCxnSpPr/>
            <p:nvPr/>
          </p:nvCxnSpPr>
          <p:spPr>
            <a:xfrm rot="10800000">
              <a:off x="4609451" y="3603212"/>
              <a:ext cx="164372" cy="664"/>
            </a:xfrm>
            <a:prstGeom prst="straightConnector1">
              <a:avLst/>
            </a:prstGeom>
            <a:noFill/>
            <a:ln w="9525" cap="flat" cmpd="sng">
              <a:solidFill>
                <a:schemeClr val="tx1">
                  <a:lumMod val="75000"/>
                </a:schemeClr>
              </a:solidFill>
              <a:prstDash val="solid"/>
              <a:miter/>
              <a:headEnd type="none" w="med" len="med"/>
              <a:tailEnd type="none" w="med" len="med"/>
            </a:ln>
          </p:spPr>
        </p:cxnSp>
        <p:cxnSp>
          <p:nvCxnSpPr>
            <p:cNvPr id="18" name="直接箭头连接符 17"/>
            <p:cNvCxnSpPr/>
            <p:nvPr/>
          </p:nvCxnSpPr>
          <p:spPr>
            <a:xfrm rot="10800000" flipH="1">
              <a:off x="8105394" y="2279385"/>
              <a:ext cx="0" cy="1327447"/>
            </a:xfrm>
            <a:prstGeom prst="straightConnector1">
              <a:avLst/>
            </a:prstGeom>
            <a:noFill/>
            <a:ln w="9525" cap="flat" cmpd="sng">
              <a:solidFill>
                <a:schemeClr val="tx1">
                  <a:lumMod val="75000"/>
                </a:schemeClr>
              </a:solidFill>
              <a:prstDash val="solid"/>
              <a:miter/>
              <a:headEnd type="none" w="med" len="med"/>
              <a:tailEnd type="none" w="med" len="med"/>
            </a:ln>
          </p:spPr>
        </p:cxnSp>
        <p:cxnSp>
          <p:nvCxnSpPr>
            <p:cNvPr id="19" name="直接箭头连接符 18"/>
            <p:cNvCxnSpPr/>
            <p:nvPr/>
          </p:nvCxnSpPr>
          <p:spPr>
            <a:xfrm flipH="1">
              <a:off x="7547694" y="2281300"/>
              <a:ext cx="557700" cy="0"/>
            </a:xfrm>
            <a:prstGeom prst="straightConnector1">
              <a:avLst/>
            </a:prstGeom>
            <a:noFill/>
            <a:ln w="9525" cap="flat" cmpd="sng">
              <a:solidFill>
                <a:schemeClr val="tx1">
                  <a:lumMod val="75000"/>
                </a:schemeClr>
              </a:solidFill>
              <a:prstDash val="solid"/>
              <a:miter/>
              <a:headEnd type="none" w="med" len="med"/>
              <a:tailEnd type="none" w="med" len="med"/>
            </a:ln>
          </p:spPr>
        </p:cxnSp>
        <p:cxnSp>
          <p:nvCxnSpPr>
            <p:cNvPr id="20" name="直接箭头连接符 19"/>
            <p:cNvCxnSpPr/>
            <p:nvPr/>
          </p:nvCxnSpPr>
          <p:spPr>
            <a:xfrm flipH="1">
              <a:off x="8105592" y="3603212"/>
              <a:ext cx="557700" cy="0"/>
            </a:xfrm>
            <a:prstGeom prst="straightConnector1">
              <a:avLst/>
            </a:prstGeom>
            <a:noFill/>
            <a:ln w="9525" cap="flat" cmpd="sng">
              <a:solidFill>
                <a:schemeClr val="tx1">
                  <a:lumMod val="75000"/>
                </a:schemeClr>
              </a:solidFill>
              <a:prstDash val="solid"/>
              <a:miter/>
              <a:headEnd type="none" w="med" len="med"/>
              <a:tailEnd type="none" w="med" len="med"/>
            </a:ln>
          </p:spPr>
        </p:cxnSp>
        <p:sp>
          <p:nvSpPr>
            <p:cNvPr id="21" name="任意多边形: 形状 20"/>
            <p:cNvSpPr/>
            <p:nvPr/>
          </p:nvSpPr>
          <p:spPr>
            <a:xfrm>
              <a:off x="5538250" y="1744049"/>
              <a:ext cx="1084851" cy="337796"/>
            </a:xfrm>
            <a:custGeom>
              <a:avLst/>
              <a:gdLst/>
              <a:ahLst/>
              <a:cxnLst/>
              <a:rect l="0" t="0" r="0" b="0"/>
              <a:pathLst>
                <a:path w="120000" h="120000" extrusionOk="0">
                  <a:moveTo>
                    <a:pt x="79880" y="0"/>
                  </a:moveTo>
                  <a:lnTo>
                    <a:pt x="66447" y="84172"/>
                  </a:lnTo>
                  <a:lnTo>
                    <a:pt x="64335" y="29352"/>
                  </a:lnTo>
                  <a:lnTo>
                    <a:pt x="67660" y="20719"/>
                  </a:lnTo>
                  <a:lnTo>
                    <a:pt x="52250" y="20719"/>
                  </a:lnTo>
                  <a:lnTo>
                    <a:pt x="55574" y="29352"/>
                  </a:lnTo>
                  <a:lnTo>
                    <a:pt x="53508" y="84172"/>
                  </a:lnTo>
                  <a:lnTo>
                    <a:pt x="40119" y="0"/>
                  </a:lnTo>
                  <a:lnTo>
                    <a:pt x="40119" y="0"/>
                  </a:lnTo>
                  <a:lnTo>
                    <a:pt x="37918" y="1007"/>
                  </a:lnTo>
                  <a:lnTo>
                    <a:pt x="35761" y="2158"/>
                  </a:lnTo>
                  <a:lnTo>
                    <a:pt x="33695" y="3453"/>
                  </a:lnTo>
                  <a:lnTo>
                    <a:pt x="31628" y="4892"/>
                  </a:lnTo>
                  <a:lnTo>
                    <a:pt x="29651" y="6474"/>
                  </a:lnTo>
                  <a:lnTo>
                    <a:pt x="27719" y="8057"/>
                  </a:lnTo>
                  <a:lnTo>
                    <a:pt x="25788" y="10071"/>
                  </a:lnTo>
                  <a:lnTo>
                    <a:pt x="23991" y="12086"/>
                  </a:lnTo>
                  <a:lnTo>
                    <a:pt x="22193" y="14244"/>
                  </a:lnTo>
                  <a:lnTo>
                    <a:pt x="20441" y="16546"/>
                  </a:lnTo>
                  <a:lnTo>
                    <a:pt x="18734" y="19136"/>
                  </a:lnTo>
                  <a:lnTo>
                    <a:pt x="17117" y="21870"/>
                  </a:lnTo>
                  <a:lnTo>
                    <a:pt x="15589" y="24748"/>
                  </a:lnTo>
                  <a:lnTo>
                    <a:pt x="14062" y="27769"/>
                  </a:lnTo>
                  <a:lnTo>
                    <a:pt x="12669" y="31223"/>
                  </a:lnTo>
                  <a:lnTo>
                    <a:pt x="11321" y="34676"/>
                  </a:lnTo>
                  <a:lnTo>
                    <a:pt x="9973" y="38273"/>
                  </a:lnTo>
                  <a:lnTo>
                    <a:pt x="8760" y="42014"/>
                  </a:lnTo>
                  <a:lnTo>
                    <a:pt x="7592" y="46187"/>
                  </a:lnTo>
                  <a:lnTo>
                    <a:pt x="6514" y="50503"/>
                  </a:lnTo>
                  <a:lnTo>
                    <a:pt x="5481" y="54964"/>
                  </a:lnTo>
                  <a:lnTo>
                    <a:pt x="4582" y="59712"/>
                  </a:lnTo>
                  <a:lnTo>
                    <a:pt x="3773" y="64604"/>
                  </a:lnTo>
                  <a:lnTo>
                    <a:pt x="2965" y="69784"/>
                  </a:lnTo>
                  <a:lnTo>
                    <a:pt x="2291" y="75251"/>
                  </a:lnTo>
                  <a:lnTo>
                    <a:pt x="1662" y="80863"/>
                  </a:lnTo>
                  <a:lnTo>
                    <a:pt x="1168" y="86762"/>
                  </a:lnTo>
                  <a:lnTo>
                    <a:pt x="763" y="92949"/>
                  </a:lnTo>
                  <a:lnTo>
                    <a:pt x="449" y="99280"/>
                  </a:lnTo>
                  <a:lnTo>
                    <a:pt x="224" y="105899"/>
                  </a:lnTo>
                  <a:lnTo>
                    <a:pt x="44" y="112805"/>
                  </a:lnTo>
                  <a:lnTo>
                    <a:pt x="0" y="119999"/>
                  </a:lnTo>
                  <a:lnTo>
                    <a:pt x="120000" y="119999"/>
                  </a:lnTo>
                  <a:lnTo>
                    <a:pt x="120000" y="119999"/>
                  </a:lnTo>
                  <a:lnTo>
                    <a:pt x="119955" y="112805"/>
                  </a:lnTo>
                  <a:lnTo>
                    <a:pt x="119775" y="105899"/>
                  </a:lnTo>
                  <a:lnTo>
                    <a:pt x="119550" y="99280"/>
                  </a:lnTo>
                  <a:lnTo>
                    <a:pt x="119191" y="92949"/>
                  </a:lnTo>
                  <a:lnTo>
                    <a:pt x="118742" y="86762"/>
                  </a:lnTo>
                  <a:lnTo>
                    <a:pt x="118247" y="80863"/>
                  </a:lnTo>
                  <a:lnTo>
                    <a:pt x="117708" y="75251"/>
                  </a:lnTo>
                  <a:lnTo>
                    <a:pt x="117034" y="69784"/>
                  </a:lnTo>
                  <a:lnTo>
                    <a:pt x="116226" y="64604"/>
                  </a:lnTo>
                  <a:lnTo>
                    <a:pt x="115372" y="59712"/>
                  </a:lnTo>
                  <a:lnTo>
                    <a:pt x="114473" y="54964"/>
                  </a:lnTo>
                  <a:lnTo>
                    <a:pt x="113485" y="50503"/>
                  </a:lnTo>
                  <a:lnTo>
                    <a:pt x="112317" y="46187"/>
                  </a:lnTo>
                  <a:lnTo>
                    <a:pt x="111194" y="42014"/>
                  </a:lnTo>
                  <a:lnTo>
                    <a:pt x="109981" y="38273"/>
                  </a:lnTo>
                  <a:lnTo>
                    <a:pt x="108678" y="34676"/>
                  </a:lnTo>
                  <a:lnTo>
                    <a:pt x="107330" y="31079"/>
                  </a:lnTo>
                  <a:lnTo>
                    <a:pt x="105892" y="27769"/>
                  </a:lnTo>
                  <a:lnTo>
                    <a:pt x="104410" y="24748"/>
                  </a:lnTo>
                  <a:lnTo>
                    <a:pt x="102792" y="21870"/>
                  </a:lnTo>
                  <a:lnTo>
                    <a:pt x="101220" y="19136"/>
                  </a:lnTo>
                  <a:lnTo>
                    <a:pt x="99558" y="16546"/>
                  </a:lnTo>
                  <a:lnTo>
                    <a:pt x="97806" y="14244"/>
                  </a:lnTo>
                  <a:lnTo>
                    <a:pt x="96008" y="12086"/>
                  </a:lnTo>
                  <a:lnTo>
                    <a:pt x="94122" y="10071"/>
                  </a:lnTo>
                  <a:lnTo>
                    <a:pt x="92280" y="8057"/>
                  </a:lnTo>
                  <a:lnTo>
                    <a:pt x="90303" y="6474"/>
                  </a:lnTo>
                  <a:lnTo>
                    <a:pt x="88326" y="4892"/>
                  </a:lnTo>
                  <a:lnTo>
                    <a:pt x="86304" y="3453"/>
                  </a:lnTo>
                  <a:lnTo>
                    <a:pt x="84238" y="2158"/>
                  </a:lnTo>
                  <a:lnTo>
                    <a:pt x="82081" y="1007"/>
                  </a:lnTo>
                  <a:lnTo>
                    <a:pt x="79880" y="0"/>
                  </a:lnTo>
                  <a:lnTo>
                    <a:pt x="79880" y="0"/>
                  </a:lnTo>
                  <a:close/>
                </a:path>
              </a:pathLst>
            </a:custGeom>
            <a:solidFill>
              <a:srgbClr val="5F5F5F"/>
            </a:solidFill>
            <a:ln>
              <a:noFill/>
            </a:ln>
          </p:spPr>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22" name="任意多边形: 形状 21"/>
            <p:cNvSpPr/>
            <p:nvPr/>
          </p:nvSpPr>
          <p:spPr>
            <a:xfrm>
              <a:off x="5830572" y="1196752"/>
              <a:ext cx="500197" cy="500197"/>
            </a:xfrm>
            <a:custGeom>
              <a:avLst/>
              <a:gdLst/>
              <a:ahLst/>
              <a:cxnLst/>
              <a:rect l="0" t="0" r="0" b="0"/>
              <a:pathLst>
                <a:path w="120000" h="120000" extrusionOk="0">
                  <a:moveTo>
                    <a:pt x="120000" y="59999"/>
                  </a:moveTo>
                  <a:lnTo>
                    <a:pt x="120000" y="59999"/>
                  </a:lnTo>
                  <a:lnTo>
                    <a:pt x="119902" y="63029"/>
                  </a:lnTo>
                  <a:lnTo>
                    <a:pt x="119609" y="66156"/>
                  </a:lnTo>
                  <a:lnTo>
                    <a:pt x="119218" y="69185"/>
                  </a:lnTo>
                  <a:lnTo>
                    <a:pt x="118730" y="72117"/>
                  </a:lnTo>
                  <a:lnTo>
                    <a:pt x="118047" y="75048"/>
                  </a:lnTo>
                  <a:lnTo>
                    <a:pt x="117266" y="77882"/>
                  </a:lnTo>
                  <a:lnTo>
                    <a:pt x="116289" y="80716"/>
                  </a:lnTo>
                  <a:lnTo>
                    <a:pt x="115215" y="83355"/>
                  </a:lnTo>
                  <a:lnTo>
                    <a:pt x="113946" y="85993"/>
                  </a:lnTo>
                  <a:lnTo>
                    <a:pt x="112676" y="88631"/>
                  </a:lnTo>
                  <a:lnTo>
                    <a:pt x="111310" y="91074"/>
                  </a:lnTo>
                  <a:lnTo>
                    <a:pt x="109650" y="93615"/>
                  </a:lnTo>
                  <a:lnTo>
                    <a:pt x="107990" y="95863"/>
                  </a:lnTo>
                  <a:lnTo>
                    <a:pt x="106232" y="98208"/>
                  </a:lnTo>
                  <a:lnTo>
                    <a:pt x="104279" y="100358"/>
                  </a:lnTo>
                  <a:lnTo>
                    <a:pt x="102327" y="102410"/>
                  </a:lnTo>
                  <a:lnTo>
                    <a:pt x="100276" y="104462"/>
                  </a:lnTo>
                  <a:lnTo>
                    <a:pt x="98030" y="106319"/>
                  </a:lnTo>
                  <a:lnTo>
                    <a:pt x="95882" y="108175"/>
                  </a:lnTo>
                  <a:lnTo>
                    <a:pt x="93539" y="109739"/>
                  </a:lnTo>
                  <a:lnTo>
                    <a:pt x="91098" y="111302"/>
                  </a:lnTo>
                  <a:lnTo>
                    <a:pt x="88462" y="112768"/>
                  </a:lnTo>
                  <a:lnTo>
                    <a:pt x="85923" y="114136"/>
                  </a:lnTo>
                  <a:lnTo>
                    <a:pt x="83287" y="115211"/>
                  </a:lnTo>
                  <a:lnTo>
                    <a:pt x="80553" y="116384"/>
                  </a:lnTo>
                  <a:lnTo>
                    <a:pt x="77721" y="117361"/>
                  </a:lnTo>
                  <a:lnTo>
                    <a:pt x="74890" y="118045"/>
                  </a:lnTo>
                  <a:lnTo>
                    <a:pt x="72058" y="118827"/>
                  </a:lnTo>
                  <a:lnTo>
                    <a:pt x="69031" y="119315"/>
                  </a:lnTo>
                  <a:lnTo>
                    <a:pt x="66102" y="119706"/>
                  </a:lnTo>
                  <a:lnTo>
                    <a:pt x="63075" y="119902"/>
                  </a:lnTo>
                  <a:lnTo>
                    <a:pt x="59951" y="119999"/>
                  </a:lnTo>
                  <a:lnTo>
                    <a:pt x="59951" y="119999"/>
                  </a:lnTo>
                  <a:lnTo>
                    <a:pt x="56924" y="119902"/>
                  </a:lnTo>
                  <a:lnTo>
                    <a:pt x="53897" y="119706"/>
                  </a:lnTo>
                  <a:lnTo>
                    <a:pt x="50772" y="119315"/>
                  </a:lnTo>
                  <a:lnTo>
                    <a:pt x="47843" y="118827"/>
                  </a:lnTo>
                  <a:lnTo>
                    <a:pt x="44914" y="118045"/>
                  </a:lnTo>
                  <a:lnTo>
                    <a:pt x="42082" y="117361"/>
                  </a:lnTo>
                  <a:lnTo>
                    <a:pt x="39251" y="116384"/>
                  </a:lnTo>
                  <a:lnTo>
                    <a:pt x="36615" y="115211"/>
                  </a:lnTo>
                  <a:lnTo>
                    <a:pt x="33978" y="114136"/>
                  </a:lnTo>
                  <a:lnTo>
                    <a:pt x="31342" y="112768"/>
                  </a:lnTo>
                  <a:lnTo>
                    <a:pt x="28901" y="111302"/>
                  </a:lnTo>
                  <a:lnTo>
                    <a:pt x="26460" y="109739"/>
                  </a:lnTo>
                  <a:lnTo>
                    <a:pt x="24117" y="108175"/>
                  </a:lnTo>
                  <a:lnTo>
                    <a:pt x="21773" y="106319"/>
                  </a:lnTo>
                  <a:lnTo>
                    <a:pt x="19723" y="104462"/>
                  </a:lnTo>
                  <a:lnTo>
                    <a:pt x="17575" y="102410"/>
                  </a:lnTo>
                  <a:lnTo>
                    <a:pt x="15524" y="100358"/>
                  </a:lnTo>
                  <a:lnTo>
                    <a:pt x="13669" y="98208"/>
                  </a:lnTo>
                  <a:lnTo>
                    <a:pt x="11814" y="95863"/>
                  </a:lnTo>
                  <a:lnTo>
                    <a:pt x="10252" y="93615"/>
                  </a:lnTo>
                  <a:lnTo>
                    <a:pt x="8689" y="91074"/>
                  </a:lnTo>
                  <a:lnTo>
                    <a:pt x="7225" y="88631"/>
                  </a:lnTo>
                  <a:lnTo>
                    <a:pt x="5858" y="85993"/>
                  </a:lnTo>
                  <a:lnTo>
                    <a:pt x="4784" y="83355"/>
                  </a:lnTo>
                  <a:lnTo>
                    <a:pt x="3612" y="80716"/>
                  </a:lnTo>
                  <a:lnTo>
                    <a:pt x="2636" y="77882"/>
                  </a:lnTo>
                  <a:lnTo>
                    <a:pt x="1952" y="75048"/>
                  </a:lnTo>
                  <a:lnTo>
                    <a:pt x="1171" y="72117"/>
                  </a:lnTo>
                  <a:lnTo>
                    <a:pt x="683" y="69185"/>
                  </a:lnTo>
                  <a:lnTo>
                    <a:pt x="292" y="66156"/>
                  </a:lnTo>
                  <a:lnTo>
                    <a:pt x="97" y="63029"/>
                  </a:lnTo>
                  <a:lnTo>
                    <a:pt x="0" y="59999"/>
                  </a:lnTo>
                  <a:lnTo>
                    <a:pt x="0" y="59999"/>
                  </a:lnTo>
                  <a:lnTo>
                    <a:pt x="97" y="56970"/>
                  </a:lnTo>
                  <a:lnTo>
                    <a:pt x="292" y="53843"/>
                  </a:lnTo>
                  <a:lnTo>
                    <a:pt x="683" y="50912"/>
                  </a:lnTo>
                  <a:lnTo>
                    <a:pt x="1171" y="47882"/>
                  </a:lnTo>
                  <a:lnTo>
                    <a:pt x="1952" y="45048"/>
                  </a:lnTo>
                  <a:lnTo>
                    <a:pt x="2636" y="42117"/>
                  </a:lnTo>
                  <a:lnTo>
                    <a:pt x="3612" y="39381"/>
                  </a:lnTo>
                  <a:lnTo>
                    <a:pt x="4784" y="36644"/>
                  </a:lnTo>
                  <a:lnTo>
                    <a:pt x="5858" y="34006"/>
                  </a:lnTo>
                  <a:lnTo>
                    <a:pt x="7225" y="31465"/>
                  </a:lnTo>
                  <a:lnTo>
                    <a:pt x="8689" y="28925"/>
                  </a:lnTo>
                  <a:lnTo>
                    <a:pt x="10252" y="26384"/>
                  </a:lnTo>
                  <a:lnTo>
                    <a:pt x="11814" y="24136"/>
                  </a:lnTo>
                  <a:lnTo>
                    <a:pt x="13669" y="21889"/>
                  </a:lnTo>
                  <a:lnTo>
                    <a:pt x="15524" y="19739"/>
                  </a:lnTo>
                  <a:lnTo>
                    <a:pt x="17575" y="17589"/>
                  </a:lnTo>
                  <a:lnTo>
                    <a:pt x="19723" y="15635"/>
                  </a:lnTo>
                  <a:lnTo>
                    <a:pt x="21773" y="13680"/>
                  </a:lnTo>
                  <a:lnTo>
                    <a:pt x="24117" y="12019"/>
                  </a:lnTo>
                  <a:lnTo>
                    <a:pt x="26460" y="10260"/>
                  </a:lnTo>
                  <a:lnTo>
                    <a:pt x="28901" y="8697"/>
                  </a:lnTo>
                  <a:lnTo>
                    <a:pt x="31342" y="7231"/>
                  </a:lnTo>
                  <a:lnTo>
                    <a:pt x="33978" y="5960"/>
                  </a:lnTo>
                  <a:lnTo>
                    <a:pt x="36615" y="4788"/>
                  </a:lnTo>
                  <a:lnTo>
                    <a:pt x="39251" y="3615"/>
                  </a:lnTo>
                  <a:lnTo>
                    <a:pt x="42082" y="2638"/>
                  </a:lnTo>
                  <a:lnTo>
                    <a:pt x="44914" y="1954"/>
                  </a:lnTo>
                  <a:lnTo>
                    <a:pt x="47843" y="1172"/>
                  </a:lnTo>
                  <a:lnTo>
                    <a:pt x="50772" y="684"/>
                  </a:lnTo>
                  <a:lnTo>
                    <a:pt x="53897" y="293"/>
                  </a:lnTo>
                  <a:lnTo>
                    <a:pt x="56924" y="97"/>
                  </a:lnTo>
                  <a:lnTo>
                    <a:pt x="59951" y="0"/>
                  </a:lnTo>
                  <a:lnTo>
                    <a:pt x="59951" y="0"/>
                  </a:lnTo>
                  <a:lnTo>
                    <a:pt x="63075" y="97"/>
                  </a:lnTo>
                  <a:lnTo>
                    <a:pt x="66102" y="293"/>
                  </a:lnTo>
                  <a:lnTo>
                    <a:pt x="69031" y="684"/>
                  </a:lnTo>
                  <a:lnTo>
                    <a:pt x="72058" y="1172"/>
                  </a:lnTo>
                  <a:lnTo>
                    <a:pt x="74890" y="1954"/>
                  </a:lnTo>
                  <a:lnTo>
                    <a:pt x="77721" y="2638"/>
                  </a:lnTo>
                  <a:lnTo>
                    <a:pt x="80553" y="3615"/>
                  </a:lnTo>
                  <a:lnTo>
                    <a:pt x="83287" y="4788"/>
                  </a:lnTo>
                  <a:lnTo>
                    <a:pt x="85923" y="5960"/>
                  </a:lnTo>
                  <a:lnTo>
                    <a:pt x="88462" y="7231"/>
                  </a:lnTo>
                  <a:lnTo>
                    <a:pt x="91098" y="8697"/>
                  </a:lnTo>
                  <a:lnTo>
                    <a:pt x="93539" y="10260"/>
                  </a:lnTo>
                  <a:lnTo>
                    <a:pt x="95882" y="12019"/>
                  </a:lnTo>
                  <a:lnTo>
                    <a:pt x="98030" y="13680"/>
                  </a:lnTo>
                  <a:lnTo>
                    <a:pt x="100276" y="15635"/>
                  </a:lnTo>
                  <a:lnTo>
                    <a:pt x="102327" y="17589"/>
                  </a:lnTo>
                  <a:lnTo>
                    <a:pt x="104279" y="19739"/>
                  </a:lnTo>
                  <a:lnTo>
                    <a:pt x="106232" y="21889"/>
                  </a:lnTo>
                  <a:lnTo>
                    <a:pt x="107990" y="24136"/>
                  </a:lnTo>
                  <a:lnTo>
                    <a:pt x="109650" y="26384"/>
                  </a:lnTo>
                  <a:lnTo>
                    <a:pt x="111310" y="28925"/>
                  </a:lnTo>
                  <a:lnTo>
                    <a:pt x="112676" y="31465"/>
                  </a:lnTo>
                  <a:lnTo>
                    <a:pt x="113946" y="34006"/>
                  </a:lnTo>
                  <a:lnTo>
                    <a:pt x="115215" y="36644"/>
                  </a:lnTo>
                  <a:lnTo>
                    <a:pt x="116289" y="39381"/>
                  </a:lnTo>
                  <a:lnTo>
                    <a:pt x="117266" y="42117"/>
                  </a:lnTo>
                  <a:lnTo>
                    <a:pt x="118047" y="45048"/>
                  </a:lnTo>
                  <a:lnTo>
                    <a:pt x="118730" y="47882"/>
                  </a:lnTo>
                  <a:lnTo>
                    <a:pt x="119218" y="50912"/>
                  </a:lnTo>
                  <a:lnTo>
                    <a:pt x="119609" y="53843"/>
                  </a:lnTo>
                  <a:lnTo>
                    <a:pt x="119902" y="56970"/>
                  </a:lnTo>
                  <a:lnTo>
                    <a:pt x="120000" y="59999"/>
                  </a:lnTo>
                  <a:lnTo>
                    <a:pt x="120000" y="59999"/>
                  </a:lnTo>
                  <a:close/>
                </a:path>
              </a:pathLst>
            </a:custGeom>
            <a:solidFill>
              <a:srgbClr val="5F5F5F"/>
            </a:solidFill>
            <a:ln>
              <a:noFill/>
            </a:ln>
          </p:spPr>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23" name="矩形: 圆角 22"/>
            <p:cNvSpPr/>
            <p:nvPr/>
          </p:nvSpPr>
          <p:spPr>
            <a:xfrm>
              <a:off x="4609561" y="2083240"/>
              <a:ext cx="2942228" cy="392297"/>
            </a:xfrm>
            <a:prstGeom prst="roundRect">
              <a:avLst>
                <a:gd name="adj" fmla="val 50000"/>
              </a:avLst>
            </a:prstGeom>
            <a:solidFill>
              <a:schemeClr val="bg2">
                <a:lumMod val="50000"/>
              </a:schemeClr>
            </a:solidFill>
            <a:ln>
              <a:noFill/>
            </a:ln>
          </p:spPr>
          <p:txBody>
            <a:bodyPr wrap="none" lIns="121863" tIns="60915" rIns="121863" bIns="60915" anchor="ctr" anchorCtr="0">
              <a:normAutofit fontScale="62500" lnSpcReduction="20000"/>
            </a:bodyPr>
            <a:lstStyle/>
            <a:p>
              <a:pPr algn="ctr"/>
              <a:r>
                <a:rPr lang="zh-CN" altLang="en-US" dirty="0">
                  <a:solidFill>
                    <a:schemeClr val="lt1"/>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rPr>
                <a:t>输入标题</a:t>
              </a:r>
              <a:endParaRPr lang="zh-CN" altLang="en-US" dirty="0">
                <a:solidFill>
                  <a:schemeClr val="lt1"/>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24" name="矩形: 圆角 23"/>
            <p:cNvSpPr/>
            <p:nvPr/>
          </p:nvSpPr>
          <p:spPr>
            <a:xfrm>
              <a:off x="4773837" y="3407730"/>
              <a:ext cx="2613676" cy="392297"/>
            </a:xfrm>
            <a:prstGeom prst="roundRect">
              <a:avLst>
                <a:gd name="adj" fmla="val 50000"/>
              </a:avLst>
            </a:prstGeom>
            <a:solidFill>
              <a:schemeClr val="accent2">
                <a:lumMod val="100000"/>
              </a:schemeClr>
            </a:solidFill>
            <a:ln>
              <a:noFill/>
            </a:ln>
          </p:spPr>
          <p:txBody>
            <a:bodyPr wrap="none" lIns="121863" tIns="60915" rIns="121863" bIns="60915" anchor="ctr" anchorCtr="0">
              <a:normAutofit fontScale="62500" lnSpcReduction="20000"/>
            </a:bodyPr>
            <a:lstStyle/>
            <a:p>
              <a:pPr algn="ctr"/>
              <a:r>
                <a:rPr lang="zh-CN" altLang="en-US" dirty="0">
                  <a:solidFill>
                    <a:schemeClr val="lt1"/>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rPr>
                <a:t>输入标题</a:t>
              </a:r>
              <a:endParaRPr lang="zh-CN" altLang="en-US" dirty="0">
                <a:solidFill>
                  <a:schemeClr val="lt1"/>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25" name="任意多边形: 形状 24"/>
            <p:cNvSpPr/>
            <p:nvPr/>
          </p:nvSpPr>
          <p:spPr>
            <a:xfrm>
              <a:off x="5700552" y="3171008"/>
              <a:ext cx="760243" cy="236721"/>
            </a:xfrm>
            <a:custGeom>
              <a:avLst/>
              <a:gdLst/>
              <a:ahLst/>
              <a:cxnLst/>
              <a:rect l="0" t="0" r="0" b="0"/>
              <a:pathLst>
                <a:path w="120000" h="120000" extrusionOk="0">
                  <a:moveTo>
                    <a:pt x="79880" y="0"/>
                  </a:moveTo>
                  <a:lnTo>
                    <a:pt x="66447" y="84172"/>
                  </a:lnTo>
                  <a:lnTo>
                    <a:pt x="64335" y="29352"/>
                  </a:lnTo>
                  <a:lnTo>
                    <a:pt x="67660" y="20719"/>
                  </a:lnTo>
                  <a:lnTo>
                    <a:pt x="52250" y="20719"/>
                  </a:lnTo>
                  <a:lnTo>
                    <a:pt x="55574" y="29352"/>
                  </a:lnTo>
                  <a:lnTo>
                    <a:pt x="53508" y="84172"/>
                  </a:lnTo>
                  <a:lnTo>
                    <a:pt x="40119" y="0"/>
                  </a:lnTo>
                  <a:lnTo>
                    <a:pt x="40119" y="0"/>
                  </a:lnTo>
                  <a:lnTo>
                    <a:pt x="37918" y="1007"/>
                  </a:lnTo>
                  <a:lnTo>
                    <a:pt x="35761" y="2158"/>
                  </a:lnTo>
                  <a:lnTo>
                    <a:pt x="33695" y="3453"/>
                  </a:lnTo>
                  <a:lnTo>
                    <a:pt x="31628" y="4892"/>
                  </a:lnTo>
                  <a:lnTo>
                    <a:pt x="29651" y="6474"/>
                  </a:lnTo>
                  <a:lnTo>
                    <a:pt x="27719" y="8057"/>
                  </a:lnTo>
                  <a:lnTo>
                    <a:pt x="25788" y="10071"/>
                  </a:lnTo>
                  <a:lnTo>
                    <a:pt x="23991" y="12086"/>
                  </a:lnTo>
                  <a:lnTo>
                    <a:pt x="22193" y="14244"/>
                  </a:lnTo>
                  <a:lnTo>
                    <a:pt x="20441" y="16546"/>
                  </a:lnTo>
                  <a:lnTo>
                    <a:pt x="18734" y="19136"/>
                  </a:lnTo>
                  <a:lnTo>
                    <a:pt x="17117" y="21870"/>
                  </a:lnTo>
                  <a:lnTo>
                    <a:pt x="15589" y="24748"/>
                  </a:lnTo>
                  <a:lnTo>
                    <a:pt x="14062" y="27769"/>
                  </a:lnTo>
                  <a:lnTo>
                    <a:pt x="12669" y="31223"/>
                  </a:lnTo>
                  <a:lnTo>
                    <a:pt x="11321" y="34676"/>
                  </a:lnTo>
                  <a:lnTo>
                    <a:pt x="9973" y="38273"/>
                  </a:lnTo>
                  <a:lnTo>
                    <a:pt x="8760" y="42014"/>
                  </a:lnTo>
                  <a:lnTo>
                    <a:pt x="7592" y="46187"/>
                  </a:lnTo>
                  <a:lnTo>
                    <a:pt x="6514" y="50503"/>
                  </a:lnTo>
                  <a:lnTo>
                    <a:pt x="5481" y="54964"/>
                  </a:lnTo>
                  <a:lnTo>
                    <a:pt x="4582" y="59712"/>
                  </a:lnTo>
                  <a:lnTo>
                    <a:pt x="3773" y="64604"/>
                  </a:lnTo>
                  <a:lnTo>
                    <a:pt x="2965" y="69784"/>
                  </a:lnTo>
                  <a:lnTo>
                    <a:pt x="2291" y="75251"/>
                  </a:lnTo>
                  <a:lnTo>
                    <a:pt x="1662" y="80863"/>
                  </a:lnTo>
                  <a:lnTo>
                    <a:pt x="1168" y="86762"/>
                  </a:lnTo>
                  <a:lnTo>
                    <a:pt x="763" y="92949"/>
                  </a:lnTo>
                  <a:lnTo>
                    <a:pt x="449" y="99280"/>
                  </a:lnTo>
                  <a:lnTo>
                    <a:pt x="224" y="105899"/>
                  </a:lnTo>
                  <a:lnTo>
                    <a:pt x="44" y="112805"/>
                  </a:lnTo>
                  <a:lnTo>
                    <a:pt x="0" y="119999"/>
                  </a:lnTo>
                  <a:lnTo>
                    <a:pt x="120000" y="119999"/>
                  </a:lnTo>
                  <a:lnTo>
                    <a:pt x="120000" y="119999"/>
                  </a:lnTo>
                  <a:lnTo>
                    <a:pt x="119955" y="112805"/>
                  </a:lnTo>
                  <a:lnTo>
                    <a:pt x="119775" y="105899"/>
                  </a:lnTo>
                  <a:lnTo>
                    <a:pt x="119550" y="99280"/>
                  </a:lnTo>
                  <a:lnTo>
                    <a:pt x="119191" y="92949"/>
                  </a:lnTo>
                  <a:lnTo>
                    <a:pt x="118742" y="86762"/>
                  </a:lnTo>
                  <a:lnTo>
                    <a:pt x="118247" y="80863"/>
                  </a:lnTo>
                  <a:lnTo>
                    <a:pt x="117708" y="75251"/>
                  </a:lnTo>
                  <a:lnTo>
                    <a:pt x="117034" y="69784"/>
                  </a:lnTo>
                  <a:lnTo>
                    <a:pt x="116226" y="64604"/>
                  </a:lnTo>
                  <a:lnTo>
                    <a:pt x="115372" y="59712"/>
                  </a:lnTo>
                  <a:lnTo>
                    <a:pt x="114473" y="54964"/>
                  </a:lnTo>
                  <a:lnTo>
                    <a:pt x="113485" y="50503"/>
                  </a:lnTo>
                  <a:lnTo>
                    <a:pt x="112317" y="46187"/>
                  </a:lnTo>
                  <a:lnTo>
                    <a:pt x="111194" y="42014"/>
                  </a:lnTo>
                  <a:lnTo>
                    <a:pt x="109981" y="38273"/>
                  </a:lnTo>
                  <a:lnTo>
                    <a:pt x="108678" y="34676"/>
                  </a:lnTo>
                  <a:lnTo>
                    <a:pt x="107330" y="31079"/>
                  </a:lnTo>
                  <a:lnTo>
                    <a:pt x="105892" y="27769"/>
                  </a:lnTo>
                  <a:lnTo>
                    <a:pt x="104410" y="24748"/>
                  </a:lnTo>
                  <a:lnTo>
                    <a:pt x="102792" y="21870"/>
                  </a:lnTo>
                  <a:lnTo>
                    <a:pt x="101220" y="19136"/>
                  </a:lnTo>
                  <a:lnTo>
                    <a:pt x="99558" y="16546"/>
                  </a:lnTo>
                  <a:lnTo>
                    <a:pt x="97806" y="14244"/>
                  </a:lnTo>
                  <a:lnTo>
                    <a:pt x="96008" y="12086"/>
                  </a:lnTo>
                  <a:lnTo>
                    <a:pt x="94122" y="10071"/>
                  </a:lnTo>
                  <a:lnTo>
                    <a:pt x="92280" y="8057"/>
                  </a:lnTo>
                  <a:lnTo>
                    <a:pt x="90303" y="6474"/>
                  </a:lnTo>
                  <a:lnTo>
                    <a:pt x="88326" y="4892"/>
                  </a:lnTo>
                  <a:lnTo>
                    <a:pt x="86304" y="3453"/>
                  </a:lnTo>
                  <a:lnTo>
                    <a:pt x="84238" y="2158"/>
                  </a:lnTo>
                  <a:lnTo>
                    <a:pt x="82081" y="1007"/>
                  </a:lnTo>
                  <a:lnTo>
                    <a:pt x="79880" y="0"/>
                  </a:lnTo>
                  <a:lnTo>
                    <a:pt x="79880" y="0"/>
                  </a:lnTo>
                  <a:close/>
                </a:path>
              </a:pathLst>
            </a:custGeom>
            <a:solidFill>
              <a:srgbClr val="5F5F5F"/>
            </a:solidFill>
            <a:ln>
              <a:noFill/>
            </a:ln>
          </p:spPr>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26" name="任意多边形: 形状 25"/>
            <p:cNvSpPr/>
            <p:nvPr/>
          </p:nvSpPr>
          <p:spPr>
            <a:xfrm>
              <a:off x="5905406" y="2787472"/>
              <a:ext cx="350529" cy="350529"/>
            </a:xfrm>
            <a:custGeom>
              <a:avLst/>
              <a:gdLst/>
              <a:ahLst/>
              <a:cxnLst/>
              <a:rect l="0" t="0" r="0" b="0"/>
              <a:pathLst>
                <a:path w="120000" h="120000" extrusionOk="0">
                  <a:moveTo>
                    <a:pt x="120000" y="59999"/>
                  </a:moveTo>
                  <a:lnTo>
                    <a:pt x="120000" y="59999"/>
                  </a:lnTo>
                  <a:lnTo>
                    <a:pt x="119902" y="63029"/>
                  </a:lnTo>
                  <a:lnTo>
                    <a:pt x="119609" y="66156"/>
                  </a:lnTo>
                  <a:lnTo>
                    <a:pt x="119218" y="69185"/>
                  </a:lnTo>
                  <a:lnTo>
                    <a:pt x="118730" y="72117"/>
                  </a:lnTo>
                  <a:lnTo>
                    <a:pt x="118047" y="75048"/>
                  </a:lnTo>
                  <a:lnTo>
                    <a:pt x="117266" y="77882"/>
                  </a:lnTo>
                  <a:lnTo>
                    <a:pt x="116289" y="80716"/>
                  </a:lnTo>
                  <a:lnTo>
                    <a:pt x="115215" y="83355"/>
                  </a:lnTo>
                  <a:lnTo>
                    <a:pt x="113946" y="85993"/>
                  </a:lnTo>
                  <a:lnTo>
                    <a:pt x="112676" y="88631"/>
                  </a:lnTo>
                  <a:lnTo>
                    <a:pt x="111310" y="91074"/>
                  </a:lnTo>
                  <a:lnTo>
                    <a:pt x="109650" y="93615"/>
                  </a:lnTo>
                  <a:lnTo>
                    <a:pt x="107990" y="95863"/>
                  </a:lnTo>
                  <a:lnTo>
                    <a:pt x="106232" y="98208"/>
                  </a:lnTo>
                  <a:lnTo>
                    <a:pt x="104279" y="100358"/>
                  </a:lnTo>
                  <a:lnTo>
                    <a:pt x="102327" y="102410"/>
                  </a:lnTo>
                  <a:lnTo>
                    <a:pt x="100276" y="104462"/>
                  </a:lnTo>
                  <a:lnTo>
                    <a:pt x="98030" y="106319"/>
                  </a:lnTo>
                  <a:lnTo>
                    <a:pt x="95882" y="108175"/>
                  </a:lnTo>
                  <a:lnTo>
                    <a:pt x="93539" y="109739"/>
                  </a:lnTo>
                  <a:lnTo>
                    <a:pt x="91098" y="111302"/>
                  </a:lnTo>
                  <a:lnTo>
                    <a:pt x="88462" y="112768"/>
                  </a:lnTo>
                  <a:lnTo>
                    <a:pt x="85923" y="114136"/>
                  </a:lnTo>
                  <a:lnTo>
                    <a:pt x="83287" y="115211"/>
                  </a:lnTo>
                  <a:lnTo>
                    <a:pt x="80553" y="116384"/>
                  </a:lnTo>
                  <a:lnTo>
                    <a:pt x="77721" y="117361"/>
                  </a:lnTo>
                  <a:lnTo>
                    <a:pt x="74890" y="118045"/>
                  </a:lnTo>
                  <a:lnTo>
                    <a:pt x="72058" y="118827"/>
                  </a:lnTo>
                  <a:lnTo>
                    <a:pt x="69031" y="119315"/>
                  </a:lnTo>
                  <a:lnTo>
                    <a:pt x="66102" y="119706"/>
                  </a:lnTo>
                  <a:lnTo>
                    <a:pt x="63075" y="119902"/>
                  </a:lnTo>
                  <a:lnTo>
                    <a:pt x="59951" y="119999"/>
                  </a:lnTo>
                  <a:lnTo>
                    <a:pt x="59951" y="119999"/>
                  </a:lnTo>
                  <a:lnTo>
                    <a:pt x="56924" y="119902"/>
                  </a:lnTo>
                  <a:lnTo>
                    <a:pt x="53897" y="119706"/>
                  </a:lnTo>
                  <a:lnTo>
                    <a:pt x="50772" y="119315"/>
                  </a:lnTo>
                  <a:lnTo>
                    <a:pt x="47843" y="118827"/>
                  </a:lnTo>
                  <a:lnTo>
                    <a:pt x="44914" y="118045"/>
                  </a:lnTo>
                  <a:lnTo>
                    <a:pt x="42082" y="117361"/>
                  </a:lnTo>
                  <a:lnTo>
                    <a:pt x="39251" y="116384"/>
                  </a:lnTo>
                  <a:lnTo>
                    <a:pt x="36615" y="115211"/>
                  </a:lnTo>
                  <a:lnTo>
                    <a:pt x="33978" y="114136"/>
                  </a:lnTo>
                  <a:lnTo>
                    <a:pt x="31342" y="112768"/>
                  </a:lnTo>
                  <a:lnTo>
                    <a:pt x="28901" y="111302"/>
                  </a:lnTo>
                  <a:lnTo>
                    <a:pt x="26460" y="109739"/>
                  </a:lnTo>
                  <a:lnTo>
                    <a:pt x="24117" y="108175"/>
                  </a:lnTo>
                  <a:lnTo>
                    <a:pt x="21773" y="106319"/>
                  </a:lnTo>
                  <a:lnTo>
                    <a:pt x="19723" y="104462"/>
                  </a:lnTo>
                  <a:lnTo>
                    <a:pt x="17575" y="102410"/>
                  </a:lnTo>
                  <a:lnTo>
                    <a:pt x="15524" y="100358"/>
                  </a:lnTo>
                  <a:lnTo>
                    <a:pt x="13669" y="98208"/>
                  </a:lnTo>
                  <a:lnTo>
                    <a:pt x="11814" y="95863"/>
                  </a:lnTo>
                  <a:lnTo>
                    <a:pt x="10252" y="93615"/>
                  </a:lnTo>
                  <a:lnTo>
                    <a:pt x="8689" y="91074"/>
                  </a:lnTo>
                  <a:lnTo>
                    <a:pt x="7225" y="88631"/>
                  </a:lnTo>
                  <a:lnTo>
                    <a:pt x="5858" y="85993"/>
                  </a:lnTo>
                  <a:lnTo>
                    <a:pt x="4784" y="83355"/>
                  </a:lnTo>
                  <a:lnTo>
                    <a:pt x="3612" y="80716"/>
                  </a:lnTo>
                  <a:lnTo>
                    <a:pt x="2636" y="77882"/>
                  </a:lnTo>
                  <a:lnTo>
                    <a:pt x="1952" y="75048"/>
                  </a:lnTo>
                  <a:lnTo>
                    <a:pt x="1171" y="72117"/>
                  </a:lnTo>
                  <a:lnTo>
                    <a:pt x="683" y="69185"/>
                  </a:lnTo>
                  <a:lnTo>
                    <a:pt x="292" y="66156"/>
                  </a:lnTo>
                  <a:lnTo>
                    <a:pt x="97" y="63029"/>
                  </a:lnTo>
                  <a:lnTo>
                    <a:pt x="0" y="59999"/>
                  </a:lnTo>
                  <a:lnTo>
                    <a:pt x="0" y="59999"/>
                  </a:lnTo>
                  <a:lnTo>
                    <a:pt x="97" y="56970"/>
                  </a:lnTo>
                  <a:lnTo>
                    <a:pt x="292" y="53843"/>
                  </a:lnTo>
                  <a:lnTo>
                    <a:pt x="683" y="50912"/>
                  </a:lnTo>
                  <a:lnTo>
                    <a:pt x="1171" y="47882"/>
                  </a:lnTo>
                  <a:lnTo>
                    <a:pt x="1952" y="45048"/>
                  </a:lnTo>
                  <a:lnTo>
                    <a:pt x="2636" y="42117"/>
                  </a:lnTo>
                  <a:lnTo>
                    <a:pt x="3612" y="39381"/>
                  </a:lnTo>
                  <a:lnTo>
                    <a:pt x="4784" y="36644"/>
                  </a:lnTo>
                  <a:lnTo>
                    <a:pt x="5858" y="34006"/>
                  </a:lnTo>
                  <a:lnTo>
                    <a:pt x="7225" y="31465"/>
                  </a:lnTo>
                  <a:lnTo>
                    <a:pt x="8689" y="28925"/>
                  </a:lnTo>
                  <a:lnTo>
                    <a:pt x="10252" y="26384"/>
                  </a:lnTo>
                  <a:lnTo>
                    <a:pt x="11814" y="24136"/>
                  </a:lnTo>
                  <a:lnTo>
                    <a:pt x="13669" y="21889"/>
                  </a:lnTo>
                  <a:lnTo>
                    <a:pt x="15524" y="19739"/>
                  </a:lnTo>
                  <a:lnTo>
                    <a:pt x="17575" y="17589"/>
                  </a:lnTo>
                  <a:lnTo>
                    <a:pt x="19723" y="15635"/>
                  </a:lnTo>
                  <a:lnTo>
                    <a:pt x="21773" y="13680"/>
                  </a:lnTo>
                  <a:lnTo>
                    <a:pt x="24117" y="12019"/>
                  </a:lnTo>
                  <a:lnTo>
                    <a:pt x="26460" y="10260"/>
                  </a:lnTo>
                  <a:lnTo>
                    <a:pt x="28901" y="8697"/>
                  </a:lnTo>
                  <a:lnTo>
                    <a:pt x="31342" y="7231"/>
                  </a:lnTo>
                  <a:lnTo>
                    <a:pt x="33978" y="5960"/>
                  </a:lnTo>
                  <a:lnTo>
                    <a:pt x="36615" y="4788"/>
                  </a:lnTo>
                  <a:lnTo>
                    <a:pt x="39251" y="3615"/>
                  </a:lnTo>
                  <a:lnTo>
                    <a:pt x="42082" y="2638"/>
                  </a:lnTo>
                  <a:lnTo>
                    <a:pt x="44914" y="1954"/>
                  </a:lnTo>
                  <a:lnTo>
                    <a:pt x="47843" y="1172"/>
                  </a:lnTo>
                  <a:lnTo>
                    <a:pt x="50772" y="684"/>
                  </a:lnTo>
                  <a:lnTo>
                    <a:pt x="53897" y="293"/>
                  </a:lnTo>
                  <a:lnTo>
                    <a:pt x="56924" y="97"/>
                  </a:lnTo>
                  <a:lnTo>
                    <a:pt x="59951" y="0"/>
                  </a:lnTo>
                  <a:lnTo>
                    <a:pt x="59951" y="0"/>
                  </a:lnTo>
                  <a:lnTo>
                    <a:pt x="63075" y="97"/>
                  </a:lnTo>
                  <a:lnTo>
                    <a:pt x="66102" y="293"/>
                  </a:lnTo>
                  <a:lnTo>
                    <a:pt x="69031" y="684"/>
                  </a:lnTo>
                  <a:lnTo>
                    <a:pt x="72058" y="1172"/>
                  </a:lnTo>
                  <a:lnTo>
                    <a:pt x="74890" y="1954"/>
                  </a:lnTo>
                  <a:lnTo>
                    <a:pt x="77721" y="2638"/>
                  </a:lnTo>
                  <a:lnTo>
                    <a:pt x="80553" y="3615"/>
                  </a:lnTo>
                  <a:lnTo>
                    <a:pt x="83287" y="4788"/>
                  </a:lnTo>
                  <a:lnTo>
                    <a:pt x="85923" y="5960"/>
                  </a:lnTo>
                  <a:lnTo>
                    <a:pt x="88462" y="7231"/>
                  </a:lnTo>
                  <a:lnTo>
                    <a:pt x="91098" y="8697"/>
                  </a:lnTo>
                  <a:lnTo>
                    <a:pt x="93539" y="10260"/>
                  </a:lnTo>
                  <a:lnTo>
                    <a:pt x="95882" y="12019"/>
                  </a:lnTo>
                  <a:lnTo>
                    <a:pt x="98030" y="13680"/>
                  </a:lnTo>
                  <a:lnTo>
                    <a:pt x="100276" y="15635"/>
                  </a:lnTo>
                  <a:lnTo>
                    <a:pt x="102327" y="17589"/>
                  </a:lnTo>
                  <a:lnTo>
                    <a:pt x="104279" y="19739"/>
                  </a:lnTo>
                  <a:lnTo>
                    <a:pt x="106232" y="21889"/>
                  </a:lnTo>
                  <a:lnTo>
                    <a:pt x="107990" y="24136"/>
                  </a:lnTo>
                  <a:lnTo>
                    <a:pt x="109650" y="26384"/>
                  </a:lnTo>
                  <a:lnTo>
                    <a:pt x="111310" y="28925"/>
                  </a:lnTo>
                  <a:lnTo>
                    <a:pt x="112676" y="31465"/>
                  </a:lnTo>
                  <a:lnTo>
                    <a:pt x="113946" y="34006"/>
                  </a:lnTo>
                  <a:lnTo>
                    <a:pt x="115215" y="36644"/>
                  </a:lnTo>
                  <a:lnTo>
                    <a:pt x="116289" y="39381"/>
                  </a:lnTo>
                  <a:lnTo>
                    <a:pt x="117266" y="42117"/>
                  </a:lnTo>
                  <a:lnTo>
                    <a:pt x="118047" y="45048"/>
                  </a:lnTo>
                  <a:lnTo>
                    <a:pt x="118730" y="47882"/>
                  </a:lnTo>
                  <a:lnTo>
                    <a:pt x="119218" y="50912"/>
                  </a:lnTo>
                  <a:lnTo>
                    <a:pt x="119609" y="53843"/>
                  </a:lnTo>
                  <a:lnTo>
                    <a:pt x="119902" y="56970"/>
                  </a:lnTo>
                  <a:lnTo>
                    <a:pt x="120000" y="59999"/>
                  </a:lnTo>
                  <a:lnTo>
                    <a:pt x="120000" y="59999"/>
                  </a:lnTo>
                  <a:close/>
                </a:path>
              </a:pathLst>
            </a:custGeom>
            <a:solidFill>
              <a:srgbClr val="5F5F5F"/>
            </a:solidFill>
            <a:ln>
              <a:noFill/>
            </a:ln>
          </p:spPr>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27" name="矩形: 圆角 26"/>
            <p:cNvSpPr/>
            <p:nvPr/>
          </p:nvSpPr>
          <p:spPr>
            <a:xfrm>
              <a:off x="899091" y="5268951"/>
              <a:ext cx="2613676" cy="392297"/>
            </a:xfrm>
            <a:prstGeom prst="roundRect">
              <a:avLst>
                <a:gd name="adj" fmla="val 50000"/>
              </a:avLst>
            </a:prstGeom>
            <a:solidFill>
              <a:schemeClr val="accent4">
                <a:lumMod val="100000"/>
              </a:schemeClr>
            </a:solidFill>
            <a:ln>
              <a:noFill/>
            </a:ln>
          </p:spPr>
          <p:txBody>
            <a:bodyPr wrap="none" lIns="121863" tIns="60915" rIns="121863" bIns="60915" anchor="ctr" anchorCtr="0">
              <a:normAutofit fontScale="62500" lnSpcReduction="20000"/>
            </a:bodyPr>
            <a:lstStyle/>
            <a:p>
              <a:pPr algn="ctr"/>
              <a:r>
                <a:rPr lang="zh-CN" altLang="en-US" dirty="0">
                  <a:solidFill>
                    <a:schemeClr val="lt1"/>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rPr>
                <a:t>输入标题</a:t>
              </a:r>
              <a:endParaRPr lang="zh-CN" altLang="en-US" dirty="0">
                <a:solidFill>
                  <a:schemeClr val="lt1"/>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grpSp>
          <p:nvGrpSpPr>
            <p:cNvPr id="28" name="组合 27"/>
            <p:cNvGrpSpPr/>
            <p:nvPr/>
          </p:nvGrpSpPr>
          <p:grpSpPr>
            <a:xfrm>
              <a:off x="1825809" y="4648693"/>
              <a:ext cx="760243" cy="620257"/>
              <a:chOff x="3112799" y="2067558"/>
              <a:chExt cx="418132" cy="341140"/>
            </a:xfrm>
          </p:grpSpPr>
          <p:sp>
            <p:nvSpPr>
              <p:cNvPr id="61" name="任意多边形: 形状 60"/>
              <p:cNvSpPr/>
              <p:nvPr/>
            </p:nvSpPr>
            <p:spPr>
              <a:xfrm>
                <a:off x="3112799" y="2278502"/>
                <a:ext cx="418132" cy="130196"/>
              </a:xfrm>
              <a:custGeom>
                <a:avLst/>
                <a:gdLst/>
                <a:ahLst/>
                <a:cxnLst/>
                <a:rect l="0" t="0" r="0" b="0"/>
                <a:pathLst>
                  <a:path w="120000" h="120000" extrusionOk="0">
                    <a:moveTo>
                      <a:pt x="79880" y="0"/>
                    </a:moveTo>
                    <a:lnTo>
                      <a:pt x="66447" y="84172"/>
                    </a:lnTo>
                    <a:lnTo>
                      <a:pt x="64335" y="29352"/>
                    </a:lnTo>
                    <a:lnTo>
                      <a:pt x="67660" y="20719"/>
                    </a:lnTo>
                    <a:lnTo>
                      <a:pt x="52250" y="20719"/>
                    </a:lnTo>
                    <a:lnTo>
                      <a:pt x="55574" y="29352"/>
                    </a:lnTo>
                    <a:lnTo>
                      <a:pt x="53508" y="84172"/>
                    </a:lnTo>
                    <a:lnTo>
                      <a:pt x="40119" y="0"/>
                    </a:lnTo>
                    <a:lnTo>
                      <a:pt x="40119" y="0"/>
                    </a:lnTo>
                    <a:lnTo>
                      <a:pt x="37918" y="1007"/>
                    </a:lnTo>
                    <a:lnTo>
                      <a:pt x="35761" y="2158"/>
                    </a:lnTo>
                    <a:lnTo>
                      <a:pt x="33695" y="3453"/>
                    </a:lnTo>
                    <a:lnTo>
                      <a:pt x="31628" y="4892"/>
                    </a:lnTo>
                    <a:lnTo>
                      <a:pt x="29651" y="6474"/>
                    </a:lnTo>
                    <a:lnTo>
                      <a:pt x="27719" y="8057"/>
                    </a:lnTo>
                    <a:lnTo>
                      <a:pt x="25788" y="10071"/>
                    </a:lnTo>
                    <a:lnTo>
                      <a:pt x="23991" y="12086"/>
                    </a:lnTo>
                    <a:lnTo>
                      <a:pt x="22193" y="14244"/>
                    </a:lnTo>
                    <a:lnTo>
                      <a:pt x="20441" y="16546"/>
                    </a:lnTo>
                    <a:lnTo>
                      <a:pt x="18734" y="19136"/>
                    </a:lnTo>
                    <a:lnTo>
                      <a:pt x="17117" y="21870"/>
                    </a:lnTo>
                    <a:lnTo>
                      <a:pt x="15589" y="24748"/>
                    </a:lnTo>
                    <a:lnTo>
                      <a:pt x="14062" y="27769"/>
                    </a:lnTo>
                    <a:lnTo>
                      <a:pt x="12669" y="31223"/>
                    </a:lnTo>
                    <a:lnTo>
                      <a:pt x="11321" y="34676"/>
                    </a:lnTo>
                    <a:lnTo>
                      <a:pt x="9973" y="38273"/>
                    </a:lnTo>
                    <a:lnTo>
                      <a:pt x="8760" y="42014"/>
                    </a:lnTo>
                    <a:lnTo>
                      <a:pt x="7592" y="46187"/>
                    </a:lnTo>
                    <a:lnTo>
                      <a:pt x="6514" y="50503"/>
                    </a:lnTo>
                    <a:lnTo>
                      <a:pt x="5481" y="54964"/>
                    </a:lnTo>
                    <a:lnTo>
                      <a:pt x="4582" y="59712"/>
                    </a:lnTo>
                    <a:lnTo>
                      <a:pt x="3773" y="64604"/>
                    </a:lnTo>
                    <a:lnTo>
                      <a:pt x="2965" y="69784"/>
                    </a:lnTo>
                    <a:lnTo>
                      <a:pt x="2291" y="75251"/>
                    </a:lnTo>
                    <a:lnTo>
                      <a:pt x="1662" y="80863"/>
                    </a:lnTo>
                    <a:lnTo>
                      <a:pt x="1168" y="86762"/>
                    </a:lnTo>
                    <a:lnTo>
                      <a:pt x="763" y="92949"/>
                    </a:lnTo>
                    <a:lnTo>
                      <a:pt x="449" y="99280"/>
                    </a:lnTo>
                    <a:lnTo>
                      <a:pt x="224" y="105899"/>
                    </a:lnTo>
                    <a:lnTo>
                      <a:pt x="44" y="112805"/>
                    </a:lnTo>
                    <a:lnTo>
                      <a:pt x="0" y="119999"/>
                    </a:lnTo>
                    <a:lnTo>
                      <a:pt x="120000" y="119999"/>
                    </a:lnTo>
                    <a:lnTo>
                      <a:pt x="120000" y="119999"/>
                    </a:lnTo>
                    <a:lnTo>
                      <a:pt x="119955" y="112805"/>
                    </a:lnTo>
                    <a:lnTo>
                      <a:pt x="119775" y="105899"/>
                    </a:lnTo>
                    <a:lnTo>
                      <a:pt x="119550" y="99280"/>
                    </a:lnTo>
                    <a:lnTo>
                      <a:pt x="119191" y="92949"/>
                    </a:lnTo>
                    <a:lnTo>
                      <a:pt x="118742" y="86762"/>
                    </a:lnTo>
                    <a:lnTo>
                      <a:pt x="118247" y="80863"/>
                    </a:lnTo>
                    <a:lnTo>
                      <a:pt x="117708" y="75251"/>
                    </a:lnTo>
                    <a:lnTo>
                      <a:pt x="117034" y="69784"/>
                    </a:lnTo>
                    <a:lnTo>
                      <a:pt x="116226" y="64604"/>
                    </a:lnTo>
                    <a:lnTo>
                      <a:pt x="115372" y="59712"/>
                    </a:lnTo>
                    <a:lnTo>
                      <a:pt x="114473" y="54964"/>
                    </a:lnTo>
                    <a:lnTo>
                      <a:pt x="113485" y="50503"/>
                    </a:lnTo>
                    <a:lnTo>
                      <a:pt x="112317" y="46187"/>
                    </a:lnTo>
                    <a:lnTo>
                      <a:pt x="111194" y="42014"/>
                    </a:lnTo>
                    <a:lnTo>
                      <a:pt x="109981" y="38273"/>
                    </a:lnTo>
                    <a:lnTo>
                      <a:pt x="108678" y="34676"/>
                    </a:lnTo>
                    <a:lnTo>
                      <a:pt x="107330" y="31079"/>
                    </a:lnTo>
                    <a:lnTo>
                      <a:pt x="105892" y="27769"/>
                    </a:lnTo>
                    <a:lnTo>
                      <a:pt x="104410" y="24748"/>
                    </a:lnTo>
                    <a:lnTo>
                      <a:pt x="102792" y="21870"/>
                    </a:lnTo>
                    <a:lnTo>
                      <a:pt x="101220" y="19136"/>
                    </a:lnTo>
                    <a:lnTo>
                      <a:pt x="99558" y="16546"/>
                    </a:lnTo>
                    <a:lnTo>
                      <a:pt x="97806" y="14244"/>
                    </a:lnTo>
                    <a:lnTo>
                      <a:pt x="96008" y="12086"/>
                    </a:lnTo>
                    <a:lnTo>
                      <a:pt x="94122" y="10071"/>
                    </a:lnTo>
                    <a:lnTo>
                      <a:pt x="92280" y="8057"/>
                    </a:lnTo>
                    <a:lnTo>
                      <a:pt x="90303" y="6474"/>
                    </a:lnTo>
                    <a:lnTo>
                      <a:pt x="88326" y="4892"/>
                    </a:lnTo>
                    <a:lnTo>
                      <a:pt x="86304" y="3453"/>
                    </a:lnTo>
                    <a:lnTo>
                      <a:pt x="84238" y="2158"/>
                    </a:lnTo>
                    <a:lnTo>
                      <a:pt x="82081" y="1007"/>
                    </a:lnTo>
                    <a:lnTo>
                      <a:pt x="79880" y="0"/>
                    </a:lnTo>
                    <a:lnTo>
                      <a:pt x="79880" y="0"/>
                    </a:lnTo>
                    <a:close/>
                  </a:path>
                </a:pathLst>
              </a:custGeom>
              <a:solidFill>
                <a:srgbClr val="5F5F5F"/>
              </a:solidFill>
              <a:ln>
                <a:noFill/>
              </a:ln>
            </p:spPr>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62" name="任意多边形: 形状 61"/>
              <p:cNvSpPr/>
              <p:nvPr/>
            </p:nvSpPr>
            <p:spPr>
              <a:xfrm>
                <a:off x="3225468" y="2067558"/>
                <a:ext cx="192790" cy="192790"/>
              </a:xfrm>
              <a:custGeom>
                <a:avLst/>
                <a:gdLst/>
                <a:ahLst/>
                <a:cxnLst/>
                <a:rect l="0" t="0" r="0" b="0"/>
                <a:pathLst>
                  <a:path w="120000" h="120000" extrusionOk="0">
                    <a:moveTo>
                      <a:pt x="120000" y="59999"/>
                    </a:moveTo>
                    <a:lnTo>
                      <a:pt x="120000" y="59999"/>
                    </a:lnTo>
                    <a:lnTo>
                      <a:pt x="119902" y="63029"/>
                    </a:lnTo>
                    <a:lnTo>
                      <a:pt x="119609" y="66156"/>
                    </a:lnTo>
                    <a:lnTo>
                      <a:pt x="119218" y="69185"/>
                    </a:lnTo>
                    <a:lnTo>
                      <a:pt x="118730" y="72117"/>
                    </a:lnTo>
                    <a:lnTo>
                      <a:pt x="118047" y="75048"/>
                    </a:lnTo>
                    <a:lnTo>
                      <a:pt x="117266" y="77882"/>
                    </a:lnTo>
                    <a:lnTo>
                      <a:pt x="116289" y="80716"/>
                    </a:lnTo>
                    <a:lnTo>
                      <a:pt x="115215" y="83355"/>
                    </a:lnTo>
                    <a:lnTo>
                      <a:pt x="113946" y="85993"/>
                    </a:lnTo>
                    <a:lnTo>
                      <a:pt x="112676" y="88631"/>
                    </a:lnTo>
                    <a:lnTo>
                      <a:pt x="111310" y="91074"/>
                    </a:lnTo>
                    <a:lnTo>
                      <a:pt x="109650" y="93615"/>
                    </a:lnTo>
                    <a:lnTo>
                      <a:pt x="107990" y="95863"/>
                    </a:lnTo>
                    <a:lnTo>
                      <a:pt x="106232" y="98208"/>
                    </a:lnTo>
                    <a:lnTo>
                      <a:pt x="104279" y="100358"/>
                    </a:lnTo>
                    <a:lnTo>
                      <a:pt x="102327" y="102410"/>
                    </a:lnTo>
                    <a:lnTo>
                      <a:pt x="100276" y="104462"/>
                    </a:lnTo>
                    <a:lnTo>
                      <a:pt x="98030" y="106319"/>
                    </a:lnTo>
                    <a:lnTo>
                      <a:pt x="95882" y="108175"/>
                    </a:lnTo>
                    <a:lnTo>
                      <a:pt x="93539" y="109739"/>
                    </a:lnTo>
                    <a:lnTo>
                      <a:pt x="91098" y="111302"/>
                    </a:lnTo>
                    <a:lnTo>
                      <a:pt x="88462" y="112768"/>
                    </a:lnTo>
                    <a:lnTo>
                      <a:pt x="85923" y="114136"/>
                    </a:lnTo>
                    <a:lnTo>
                      <a:pt x="83287" y="115211"/>
                    </a:lnTo>
                    <a:lnTo>
                      <a:pt x="80553" y="116384"/>
                    </a:lnTo>
                    <a:lnTo>
                      <a:pt x="77721" y="117361"/>
                    </a:lnTo>
                    <a:lnTo>
                      <a:pt x="74890" y="118045"/>
                    </a:lnTo>
                    <a:lnTo>
                      <a:pt x="72058" y="118827"/>
                    </a:lnTo>
                    <a:lnTo>
                      <a:pt x="69031" y="119315"/>
                    </a:lnTo>
                    <a:lnTo>
                      <a:pt x="66102" y="119706"/>
                    </a:lnTo>
                    <a:lnTo>
                      <a:pt x="63075" y="119902"/>
                    </a:lnTo>
                    <a:lnTo>
                      <a:pt x="59951" y="119999"/>
                    </a:lnTo>
                    <a:lnTo>
                      <a:pt x="59951" y="119999"/>
                    </a:lnTo>
                    <a:lnTo>
                      <a:pt x="56924" y="119902"/>
                    </a:lnTo>
                    <a:lnTo>
                      <a:pt x="53897" y="119706"/>
                    </a:lnTo>
                    <a:lnTo>
                      <a:pt x="50772" y="119315"/>
                    </a:lnTo>
                    <a:lnTo>
                      <a:pt x="47843" y="118827"/>
                    </a:lnTo>
                    <a:lnTo>
                      <a:pt x="44914" y="118045"/>
                    </a:lnTo>
                    <a:lnTo>
                      <a:pt x="42082" y="117361"/>
                    </a:lnTo>
                    <a:lnTo>
                      <a:pt x="39251" y="116384"/>
                    </a:lnTo>
                    <a:lnTo>
                      <a:pt x="36615" y="115211"/>
                    </a:lnTo>
                    <a:lnTo>
                      <a:pt x="33978" y="114136"/>
                    </a:lnTo>
                    <a:lnTo>
                      <a:pt x="31342" y="112768"/>
                    </a:lnTo>
                    <a:lnTo>
                      <a:pt x="28901" y="111302"/>
                    </a:lnTo>
                    <a:lnTo>
                      <a:pt x="26460" y="109739"/>
                    </a:lnTo>
                    <a:lnTo>
                      <a:pt x="24117" y="108175"/>
                    </a:lnTo>
                    <a:lnTo>
                      <a:pt x="21773" y="106319"/>
                    </a:lnTo>
                    <a:lnTo>
                      <a:pt x="19723" y="104462"/>
                    </a:lnTo>
                    <a:lnTo>
                      <a:pt x="17575" y="102410"/>
                    </a:lnTo>
                    <a:lnTo>
                      <a:pt x="15524" y="100358"/>
                    </a:lnTo>
                    <a:lnTo>
                      <a:pt x="13669" y="98208"/>
                    </a:lnTo>
                    <a:lnTo>
                      <a:pt x="11814" y="95863"/>
                    </a:lnTo>
                    <a:lnTo>
                      <a:pt x="10252" y="93615"/>
                    </a:lnTo>
                    <a:lnTo>
                      <a:pt x="8689" y="91074"/>
                    </a:lnTo>
                    <a:lnTo>
                      <a:pt x="7225" y="88631"/>
                    </a:lnTo>
                    <a:lnTo>
                      <a:pt x="5858" y="85993"/>
                    </a:lnTo>
                    <a:lnTo>
                      <a:pt x="4784" y="83355"/>
                    </a:lnTo>
                    <a:lnTo>
                      <a:pt x="3612" y="80716"/>
                    </a:lnTo>
                    <a:lnTo>
                      <a:pt x="2636" y="77882"/>
                    </a:lnTo>
                    <a:lnTo>
                      <a:pt x="1952" y="75048"/>
                    </a:lnTo>
                    <a:lnTo>
                      <a:pt x="1171" y="72117"/>
                    </a:lnTo>
                    <a:lnTo>
                      <a:pt x="683" y="69185"/>
                    </a:lnTo>
                    <a:lnTo>
                      <a:pt x="292" y="66156"/>
                    </a:lnTo>
                    <a:lnTo>
                      <a:pt x="97" y="63029"/>
                    </a:lnTo>
                    <a:lnTo>
                      <a:pt x="0" y="59999"/>
                    </a:lnTo>
                    <a:lnTo>
                      <a:pt x="0" y="59999"/>
                    </a:lnTo>
                    <a:lnTo>
                      <a:pt x="97" y="56970"/>
                    </a:lnTo>
                    <a:lnTo>
                      <a:pt x="292" y="53843"/>
                    </a:lnTo>
                    <a:lnTo>
                      <a:pt x="683" y="50912"/>
                    </a:lnTo>
                    <a:lnTo>
                      <a:pt x="1171" y="47882"/>
                    </a:lnTo>
                    <a:lnTo>
                      <a:pt x="1952" y="45048"/>
                    </a:lnTo>
                    <a:lnTo>
                      <a:pt x="2636" y="42117"/>
                    </a:lnTo>
                    <a:lnTo>
                      <a:pt x="3612" y="39381"/>
                    </a:lnTo>
                    <a:lnTo>
                      <a:pt x="4784" y="36644"/>
                    </a:lnTo>
                    <a:lnTo>
                      <a:pt x="5858" y="34006"/>
                    </a:lnTo>
                    <a:lnTo>
                      <a:pt x="7225" y="31465"/>
                    </a:lnTo>
                    <a:lnTo>
                      <a:pt x="8689" y="28925"/>
                    </a:lnTo>
                    <a:lnTo>
                      <a:pt x="10252" y="26384"/>
                    </a:lnTo>
                    <a:lnTo>
                      <a:pt x="11814" y="24136"/>
                    </a:lnTo>
                    <a:lnTo>
                      <a:pt x="13669" y="21889"/>
                    </a:lnTo>
                    <a:lnTo>
                      <a:pt x="15524" y="19739"/>
                    </a:lnTo>
                    <a:lnTo>
                      <a:pt x="17575" y="17589"/>
                    </a:lnTo>
                    <a:lnTo>
                      <a:pt x="19723" y="15635"/>
                    </a:lnTo>
                    <a:lnTo>
                      <a:pt x="21773" y="13680"/>
                    </a:lnTo>
                    <a:lnTo>
                      <a:pt x="24117" y="12019"/>
                    </a:lnTo>
                    <a:lnTo>
                      <a:pt x="26460" y="10260"/>
                    </a:lnTo>
                    <a:lnTo>
                      <a:pt x="28901" y="8697"/>
                    </a:lnTo>
                    <a:lnTo>
                      <a:pt x="31342" y="7231"/>
                    </a:lnTo>
                    <a:lnTo>
                      <a:pt x="33978" y="5960"/>
                    </a:lnTo>
                    <a:lnTo>
                      <a:pt x="36615" y="4788"/>
                    </a:lnTo>
                    <a:lnTo>
                      <a:pt x="39251" y="3615"/>
                    </a:lnTo>
                    <a:lnTo>
                      <a:pt x="42082" y="2638"/>
                    </a:lnTo>
                    <a:lnTo>
                      <a:pt x="44914" y="1954"/>
                    </a:lnTo>
                    <a:lnTo>
                      <a:pt x="47843" y="1172"/>
                    </a:lnTo>
                    <a:lnTo>
                      <a:pt x="50772" y="684"/>
                    </a:lnTo>
                    <a:lnTo>
                      <a:pt x="53897" y="293"/>
                    </a:lnTo>
                    <a:lnTo>
                      <a:pt x="56924" y="97"/>
                    </a:lnTo>
                    <a:lnTo>
                      <a:pt x="59951" y="0"/>
                    </a:lnTo>
                    <a:lnTo>
                      <a:pt x="59951" y="0"/>
                    </a:lnTo>
                    <a:lnTo>
                      <a:pt x="63075" y="97"/>
                    </a:lnTo>
                    <a:lnTo>
                      <a:pt x="66102" y="293"/>
                    </a:lnTo>
                    <a:lnTo>
                      <a:pt x="69031" y="684"/>
                    </a:lnTo>
                    <a:lnTo>
                      <a:pt x="72058" y="1172"/>
                    </a:lnTo>
                    <a:lnTo>
                      <a:pt x="74890" y="1954"/>
                    </a:lnTo>
                    <a:lnTo>
                      <a:pt x="77721" y="2638"/>
                    </a:lnTo>
                    <a:lnTo>
                      <a:pt x="80553" y="3615"/>
                    </a:lnTo>
                    <a:lnTo>
                      <a:pt x="83287" y="4788"/>
                    </a:lnTo>
                    <a:lnTo>
                      <a:pt x="85923" y="5960"/>
                    </a:lnTo>
                    <a:lnTo>
                      <a:pt x="88462" y="7231"/>
                    </a:lnTo>
                    <a:lnTo>
                      <a:pt x="91098" y="8697"/>
                    </a:lnTo>
                    <a:lnTo>
                      <a:pt x="93539" y="10260"/>
                    </a:lnTo>
                    <a:lnTo>
                      <a:pt x="95882" y="12019"/>
                    </a:lnTo>
                    <a:lnTo>
                      <a:pt x="98030" y="13680"/>
                    </a:lnTo>
                    <a:lnTo>
                      <a:pt x="100276" y="15635"/>
                    </a:lnTo>
                    <a:lnTo>
                      <a:pt x="102327" y="17589"/>
                    </a:lnTo>
                    <a:lnTo>
                      <a:pt x="104279" y="19739"/>
                    </a:lnTo>
                    <a:lnTo>
                      <a:pt x="106232" y="21889"/>
                    </a:lnTo>
                    <a:lnTo>
                      <a:pt x="107990" y="24136"/>
                    </a:lnTo>
                    <a:lnTo>
                      <a:pt x="109650" y="26384"/>
                    </a:lnTo>
                    <a:lnTo>
                      <a:pt x="111310" y="28925"/>
                    </a:lnTo>
                    <a:lnTo>
                      <a:pt x="112676" y="31465"/>
                    </a:lnTo>
                    <a:lnTo>
                      <a:pt x="113946" y="34006"/>
                    </a:lnTo>
                    <a:lnTo>
                      <a:pt x="115215" y="36644"/>
                    </a:lnTo>
                    <a:lnTo>
                      <a:pt x="116289" y="39381"/>
                    </a:lnTo>
                    <a:lnTo>
                      <a:pt x="117266" y="42117"/>
                    </a:lnTo>
                    <a:lnTo>
                      <a:pt x="118047" y="45048"/>
                    </a:lnTo>
                    <a:lnTo>
                      <a:pt x="118730" y="47882"/>
                    </a:lnTo>
                    <a:lnTo>
                      <a:pt x="119218" y="50912"/>
                    </a:lnTo>
                    <a:lnTo>
                      <a:pt x="119609" y="53843"/>
                    </a:lnTo>
                    <a:lnTo>
                      <a:pt x="119902" y="56970"/>
                    </a:lnTo>
                    <a:lnTo>
                      <a:pt x="120000" y="59999"/>
                    </a:lnTo>
                    <a:lnTo>
                      <a:pt x="120000" y="59999"/>
                    </a:lnTo>
                    <a:close/>
                  </a:path>
                </a:pathLst>
              </a:custGeom>
              <a:solidFill>
                <a:srgbClr val="5F5F5F"/>
              </a:solidFill>
              <a:ln>
                <a:noFill/>
              </a:ln>
            </p:spPr>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grpSp>
        <p:grpSp>
          <p:nvGrpSpPr>
            <p:cNvPr id="29" name="组合 28"/>
            <p:cNvGrpSpPr/>
            <p:nvPr/>
          </p:nvGrpSpPr>
          <p:grpSpPr>
            <a:xfrm>
              <a:off x="1268200" y="4814008"/>
              <a:ext cx="557609" cy="454933"/>
              <a:chOff x="3112799" y="2067558"/>
              <a:chExt cx="418132" cy="341140"/>
            </a:xfrm>
          </p:grpSpPr>
          <p:sp>
            <p:nvSpPr>
              <p:cNvPr id="59" name="任意多边形: 形状 58"/>
              <p:cNvSpPr/>
              <p:nvPr/>
            </p:nvSpPr>
            <p:spPr>
              <a:xfrm>
                <a:off x="3112799" y="2278502"/>
                <a:ext cx="418132" cy="130196"/>
              </a:xfrm>
              <a:custGeom>
                <a:avLst/>
                <a:gdLst/>
                <a:ahLst/>
                <a:cxnLst/>
                <a:rect l="0" t="0" r="0" b="0"/>
                <a:pathLst>
                  <a:path w="120000" h="120000" extrusionOk="0">
                    <a:moveTo>
                      <a:pt x="79880" y="0"/>
                    </a:moveTo>
                    <a:lnTo>
                      <a:pt x="66447" y="84172"/>
                    </a:lnTo>
                    <a:lnTo>
                      <a:pt x="64335" y="29352"/>
                    </a:lnTo>
                    <a:lnTo>
                      <a:pt x="67660" y="20719"/>
                    </a:lnTo>
                    <a:lnTo>
                      <a:pt x="52250" y="20719"/>
                    </a:lnTo>
                    <a:lnTo>
                      <a:pt x="55574" y="29352"/>
                    </a:lnTo>
                    <a:lnTo>
                      <a:pt x="53508" y="84172"/>
                    </a:lnTo>
                    <a:lnTo>
                      <a:pt x="40119" y="0"/>
                    </a:lnTo>
                    <a:lnTo>
                      <a:pt x="40119" y="0"/>
                    </a:lnTo>
                    <a:lnTo>
                      <a:pt x="37918" y="1007"/>
                    </a:lnTo>
                    <a:lnTo>
                      <a:pt x="35761" y="2158"/>
                    </a:lnTo>
                    <a:lnTo>
                      <a:pt x="33695" y="3453"/>
                    </a:lnTo>
                    <a:lnTo>
                      <a:pt x="31628" y="4892"/>
                    </a:lnTo>
                    <a:lnTo>
                      <a:pt x="29651" y="6474"/>
                    </a:lnTo>
                    <a:lnTo>
                      <a:pt x="27719" y="8057"/>
                    </a:lnTo>
                    <a:lnTo>
                      <a:pt x="25788" y="10071"/>
                    </a:lnTo>
                    <a:lnTo>
                      <a:pt x="23991" y="12086"/>
                    </a:lnTo>
                    <a:lnTo>
                      <a:pt x="22193" y="14244"/>
                    </a:lnTo>
                    <a:lnTo>
                      <a:pt x="20441" y="16546"/>
                    </a:lnTo>
                    <a:lnTo>
                      <a:pt x="18734" y="19136"/>
                    </a:lnTo>
                    <a:lnTo>
                      <a:pt x="17117" y="21870"/>
                    </a:lnTo>
                    <a:lnTo>
                      <a:pt x="15589" y="24748"/>
                    </a:lnTo>
                    <a:lnTo>
                      <a:pt x="14062" y="27769"/>
                    </a:lnTo>
                    <a:lnTo>
                      <a:pt x="12669" y="31223"/>
                    </a:lnTo>
                    <a:lnTo>
                      <a:pt x="11321" y="34676"/>
                    </a:lnTo>
                    <a:lnTo>
                      <a:pt x="9973" y="38273"/>
                    </a:lnTo>
                    <a:lnTo>
                      <a:pt x="8760" y="42014"/>
                    </a:lnTo>
                    <a:lnTo>
                      <a:pt x="7592" y="46187"/>
                    </a:lnTo>
                    <a:lnTo>
                      <a:pt x="6514" y="50503"/>
                    </a:lnTo>
                    <a:lnTo>
                      <a:pt x="5481" y="54964"/>
                    </a:lnTo>
                    <a:lnTo>
                      <a:pt x="4582" y="59712"/>
                    </a:lnTo>
                    <a:lnTo>
                      <a:pt x="3773" y="64604"/>
                    </a:lnTo>
                    <a:lnTo>
                      <a:pt x="2965" y="69784"/>
                    </a:lnTo>
                    <a:lnTo>
                      <a:pt x="2291" y="75251"/>
                    </a:lnTo>
                    <a:lnTo>
                      <a:pt x="1662" y="80863"/>
                    </a:lnTo>
                    <a:lnTo>
                      <a:pt x="1168" y="86762"/>
                    </a:lnTo>
                    <a:lnTo>
                      <a:pt x="763" y="92949"/>
                    </a:lnTo>
                    <a:lnTo>
                      <a:pt x="449" y="99280"/>
                    </a:lnTo>
                    <a:lnTo>
                      <a:pt x="224" y="105899"/>
                    </a:lnTo>
                    <a:lnTo>
                      <a:pt x="44" y="112805"/>
                    </a:lnTo>
                    <a:lnTo>
                      <a:pt x="0" y="119999"/>
                    </a:lnTo>
                    <a:lnTo>
                      <a:pt x="120000" y="119999"/>
                    </a:lnTo>
                    <a:lnTo>
                      <a:pt x="120000" y="119999"/>
                    </a:lnTo>
                    <a:lnTo>
                      <a:pt x="119955" y="112805"/>
                    </a:lnTo>
                    <a:lnTo>
                      <a:pt x="119775" y="105899"/>
                    </a:lnTo>
                    <a:lnTo>
                      <a:pt x="119550" y="99280"/>
                    </a:lnTo>
                    <a:lnTo>
                      <a:pt x="119191" y="92949"/>
                    </a:lnTo>
                    <a:lnTo>
                      <a:pt x="118742" y="86762"/>
                    </a:lnTo>
                    <a:lnTo>
                      <a:pt x="118247" y="80863"/>
                    </a:lnTo>
                    <a:lnTo>
                      <a:pt x="117708" y="75251"/>
                    </a:lnTo>
                    <a:lnTo>
                      <a:pt x="117034" y="69784"/>
                    </a:lnTo>
                    <a:lnTo>
                      <a:pt x="116226" y="64604"/>
                    </a:lnTo>
                    <a:lnTo>
                      <a:pt x="115372" y="59712"/>
                    </a:lnTo>
                    <a:lnTo>
                      <a:pt x="114473" y="54964"/>
                    </a:lnTo>
                    <a:lnTo>
                      <a:pt x="113485" y="50503"/>
                    </a:lnTo>
                    <a:lnTo>
                      <a:pt x="112317" y="46187"/>
                    </a:lnTo>
                    <a:lnTo>
                      <a:pt x="111194" y="42014"/>
                    </a:lnTo>
                    <a:lnTo>
                      <a:pt x="109981" y="38273"/>
                    </a:lnTo>
                    <a:lnTo>
                      <a:pt x="108678" y="34676"/>
                    </a:lnTo>
                    <a:lnTo>
                      <a:pt x="107330" y="31079"/>
                    </a:lnTo>
                    <a:lnTo>
                      <a:pt x="105892" y="27769"/>
                    </a:lnTo>
                    <a:lnTo>
                      <a:pt x="104410" y="24748"/>
                    </a:lnTo>
                    <a:lnTo>
                      <a:pt x="102792" y="21870"/>
                    </a:lnTo>
                    <a:lnTo>
                      <a:pt x="101220" y="19136"/>
                    </a:lnTo>
                    <a:lnTo>
                      <a:pt x="99558" y="16546"/>
                    </a:lnTo>
                    <a:lnTo>
                      <a:pt x="97806" y="14244"/>
                    </a:lnTo>
                    <a:lnTo>
                      <a:pt x="96008" y="12086"/>
                    </a:lnTo>
                    <a:lnTo>
                      <a:pt x="94122" y="10071"/>
                    </a:lnTo>
                    <a:lnTo>
                      <a:pt x="92280" y="8057"/>
                    </a:lnTo>
                    <a:lnTo>
                      <a:pt x="90303" y="6474"/>
                    </a:lnTo>
                    <a:lnTo>
                      <a:pt x="88326" y="4892"/>
                    </a:lnTo>
                    <a:lnTo>
                      <a:pt x="86304" y="3453"/>
                    </a:lnTo>
                    <a:lnTo>
                      <a:pt x="84238" y="2158"/>
                    </a:lnTo>
                    <a:lnTo>
                      <a:pt x="82081" y="1007"/>
                    </a:lnTo>
                    <a:lnTo>
                      <a:pt x="79880" y="0"/>
                    </a:lnTo>
                    <a:lnTo>
                      <a:pt x="79880" y="0"/>
                    </a:lnTo>
                    <a:close/>
                  </a:path>
                </a:pathLst>
              </a:custGeom>
              <a:solidFill>
                <a:srgbClr val="5F5F5F"/>
              </a:solidFill>
              <a:ln>
                <a:noFill/>
              </a:ln>
            </p:spPr>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60" name="任意多边形: 形状 59"/>
              <p:cNvSpPr/>
              <p:nvPr/>
            </p:nvSpPr>
            <p:spPr>
              <a:xfrm>
                <a:off x="3225468" y="2067558"/>
                <a:ext cx="192790" cy="192790"/>
              </a:xfrm>
              <a:custGeom>
                <a:avLst/>
                <a:gdLst/>
                <a:ahLst/>
                <a:cxnLst/>
                <a:rect l="0" t="0" r="0" b="0"/>
                <a:pathLst>
                  <a:path w="120000" h="120000" extrusionOk="0">
                    <a:moveTo>
                      <a:pt x="120000" y="59999"/>
                    </a:moveTo>
                    <a:lnTo>
                      <a:pt x="120000" y="59999"/>
                    </a:lnTo>
                    <a:lnTo>
                      <a:pt x="119902" y="63029"/>
                    </a:lnTo>
                    <a:lnTo>
                      <a:pt x="119609" y="66156"/>
                    </a:lnTo>
                    <a:lnTo>
                      <a:pt x="119218" y="69185"/>
                    </a:lnTo>
                    <a:lnTo>
                      <a:pt x="118730" y="72117"/>
                    </a:lnTo>
                    <a:lnTo>
                      <a:pt x="118047" y="75048"/>
                    </a:lnTo>
                    <a:lnTo>
                      <a:pt x="117266" y="77882"/>
                    </a:lnTo>
                    <a:lnTo>
                      <a:pt x="116289" y="80716"/>
                    </a:lnTo>
                    <a:lnTo>
                      <a:pt x="115215" y="83355"/>
                    </a:lnTo>
                    <a:lnTo>
                      <a:pt x="113946" y="85993"/>
                    </a:lnTo>
                    <a:lnTo>
                      <a:pt x="112676" y="88631"/>
                    </a:lnTo>
                    <a:lnTo>
                      <a:pt x="111310" y="91074"/>
                    </a:lnTo>
                    <a:lnTo>
                      <a:pt x="109650" y="93615"/>
                    </a:lnTo>
                    <a:lnTo>
                      <a:pt x="107990" y="95863"/>
                    </a:lnTo>
                    <a:lnTo>
                      <a:pt x="106232" y="98208"/>
                    </a:lnTo>
                    <a:lnTo>
                      <a:pt x="104279" y="100358"/>
                    </a:lnTo>
                    <a:lnTo>
                      <a:pt x="102327" y="102410"/>
                    </a:lnTo>
                    <a:lnTo>
                      <a:pt x="100276" y="104462"/>
                    </a:lnTo>
                    <a:lnTo>
                      <a:pt x="98030" y="106319"/>
                    </a:lnTo>
                    <a:lnTo>
                      <a:pt x="95882" y="108175"/>
                    </a:lnTo>
                    <a:lnTo>
                      <a:pt x="93539" y="109739"/>
                    </a:lnTo>
                    <a:lnTo>
                      <a:pt x="91098" y="111302"/>
                    </a:lnTo>
                    <a:lnTo>
                      <a:pt x="88462" y="112768"/>
                    </a:lnTo>
                    <a:lnTo>
                      <a:pt x="85923" y="114136"/>
                    </a:lnTo>
                    <a:lnTo>
                      <a:pt x="83287" y="115211"/>
                    </a:lnTo>
                    <a:lnTo>
                      <a:pt x="80553" y="116384"/>
                    </a:lnTo>
                    <a:lnTo>
                      <a:pt x="77721" y="117361"/>
                    </a:lnTo>
                    <a:lnTo>
                      <a:pt x="74890" y="118045"/>
                    </a:lnTo>
                    <a:lnTo>
                      <a:pt x="72058" y="118827"/>
                    </a:lnTo>
                    <a:lnTo>
                      <a:pt x="69031" y="119315"/>
                    </a:lnTo>
                    <a:lnTo>
                      <a:pt x="66102" y="119706"/>
                    </a:lnTo>
                    <a:lnTo>
                      <a:pt x="63075" y="119902"/>
                    </a:lnTo>
                    <a:lnTo>
                      <a:pt x="59951" y="119999"/>
                    </a:lnTo>
                    <a:lnTo>
                      <a:pt x="59951" y="119999"/>
                    </a:lnTo>
                    <a:lnTo>
                      <a:pt x="56924" y="119902"/>
                    </a:lnTo>
                    <a:lnTo>
                      <a:pt x="53897" y="119706"/>
                    </a:lnTo>
                    <a:lnTo>
                      <a:pt x="50772" y="119315"/>
                    </a:lnTo>
                    <a:lnTo>
                      <a:pt x="47843" y="118827"/>
                    </a:lnTo>
                    <a:lnTo>
                      <a:pt x="44914" y="118045"/>
                    </a:lnTo>
                    <a:lnTo>
                      <a:pt x="42082" y="117361"/>
                    </a:lnTo>
                    <a:lnTo>
                      <a:pt x="39251" y="116384"/>
                    </a:lnTo>
                    <a:lnTo>
                      <a:pt x="36615" y="115211"/>
                    </a:lnTo>
                    <a:lnTo>
                      <a:pt x="33978" y="114136"/>
                    </a:lnTo>
                    <a:lnTo>
                      <a:pt x="31342" y="112768"/>
                    </a:lnTo>
                    <a:lnTo>
                      <a:pt x="28901" y="111302"/>
                    </a:lnTo>
                    <a:lnTo>
                      <a:pt x="26460" y="109739"/>
                    </a:lnTo>
                    <a:lnTo>
                      <a:pt x="24117" y="108175"/>
                    </a:lnTo>
                    <a:lnTo>
                      <a:pt x="21773" y="106319"/>
                    </a:lnTo>
                    <a:lnTo>
                      <a:pt x="19723" y="104462"/>
                    </a:lnTo>
                    <a:lnTo>
                      <a:pt x="17575" y="102410"/>
                    </a:lnTo>
                    <a:lnTo>
                      <a:pt x="15524" y="100358"/>
                    </a:lnTo>
                    <a:lnTo>
                      <a:pt x="13669" y="98208"/>
                    </a:lnTo>
                    <a:lnTo>
                      <a:pt x="11814" y="95863"/>
                    </a:lnTo>
                    <a:lnTo>
                      <a:pt x="10252" y="93615"/>
                    </a:lnTo>
                    <a:lnTo>
                      <a:pt x="8689" y="91074"/>
                    </a:lnTo>
                    <a:lnTo>
                      <a:pt x="7225" y="88631"/>
                    </a:lnTo>
                    <a:lnTo>
                      <a:pt x="5858" y="85993"/>
                    </a:lnTo>
                    <a:lnTo>
                      <a:pt x="4784" y="83355"/>
                    </a:lnTo>
                    <a:lnTo>
                      <a:pt x="3612" y="80716"/>
                    </a:lnTo>
                    <a:lnTo>
                      <a:pt x="2636" y="77882"/>
                    </a:lnTo>
                    <a:lnTo>
                      <a:pt x="1952" y="75048"/>
                    </a:lnTo>
                    <a:lnTo>
                      <a:pt x="1171" y="72117"/>
                    </a:lnTo>
                    <a:lnTo>
                      <a:pt x="683" y="69185"/>
                    </a:lnTo>
                    <a:lnTo>
                      <a:pt x="292" y="66156"/>
                    </a:lnTo>
                    <a:lnTo>
                      <a:pt x="97" y="63029"/>
                    </a:lnTo>
                    <a:lnTo>
                      <a:pt x="0" y="59999"/>
                    </a:lnTo>
                    <a:lnTo>
                      <a:pt x="0" y="59999"/>
                    </a:lnTo>
                    <a:lnTo>
                      <a:pt x="97" y="56970"/>
                    </a:lnTo>
                    <a:lnTo>
                      <a:pt x="292" y="53843"/>
                    </a:lnTo>
                    <a:lnTo>
                      <a:pt x="683" y="50912"/>
                    </a:lnTo>
                    <a:lnTo>
                      <a:pt x="1171" y="47882"/>
                    </a:lnTo>
                    <a:lnTo>
                      <a:pt x="1952" y="45048"/>
                    </a:lnTo>
                    <a:lnTo>
                      <a:pt x="2636" y="42117"/>
                    </a:lnTo>
                    <a:lnTo>
                      <a:pt x="3612" y="39381"/>
                    </a:lnTo>
                    <a:lnTo>
                      <a:pt x="4784" y="36644"/>
                    </a:lnTo>
                    <a:lnTo>
                      <a:pt x="5858" y="34006"/>
                    </a:lnTo>
                    <a:lnTo>
                      <a:pt x="7225" y="31465"/>
                    </a:lnTo>
                    <a:lnTo>
                      <a:pt x="8689" y="28925"/>
                    </a:lnTo>
                    <a:lnTo>
                      <a:pt x="10252" y="26384"/>
                    </a:lnTo>
                    <a:lnTo>
                      <a:pt x="11814" y="24136"/>
                    </a:lnTo>
                    <a:lnTo>
                      <a:pt x="13669" y="21889"/>
                    </a:lnTo>
                    <a:lnTo>
                      <a:pt x="15524" y="19739"/>
                    </a:lnTo>
                    <a:lnTo>
                      <a:pt x="17575" y="17589"/>
                    </a:lnTo>
                    <a:lnTo>
                      <a:pt x="19723" y="15635"/>
                    </a:lnTo>
                    <a:lnTo>
                      <a:pt x="21773" y="13680"/>
                    </a:lnTo>
                    <a:lnTo>
                      <a:pt x="24117" y="12019"/>
                    </a:lnTo>
                    <a:lnTo>
                      <a:pt x="26460" y="10260"/>
                    </a:lnTo>
                    <a:lnTo>
                      <a:pt x="28901" y="8697"/>
                    </a:lnTo>
                    <a:lnTo>
                      <a:pt x="31342" y="7231"/>
                    </a:lnTo>
                    <a:lnTo>
                      <a:pt x="33978" y="5960"/>
                    </a:lnTo>
                    <a:lnTo>
                      <a:pt x="36615" y="4788"/>
                    </a:lnTo>
                    <a:lnTo>
                      <a:pt x="39251" y="3615"/>
                    </a:lnTo>
                    <a:lnTo>
                      <a:pt x="42082" y="2638"/>
                    </a:lnTo>
                    <a:lnTo>
                      <a:pt x="44914" y="1954"/>
                    </a:lnTo>
                    <a:lnTo>
                      <a:pt x="47843" y="1172"/>
                    </a:lnTo>
                    <a:lnTo>
                      <a:pt x="50772" y="684"/>
                    </a:lnTo>
                    <a:lnTo>
                      <a:pt x="53897" y="293"/>
                    </a:lnTo>
                    <a:lnTo>
                      <a:pt x="56924" y="97"/>
                    </a:lnTo>
                    <a:lnTo>
                      <a:pt x="59951" y="0"/>
                    </a:lnTo>
                    <a:lnTo>
                      <a:pt x="59951" y="0"/>
                    </a:lnTo>
                    <a:lnTo>
                      <a:pt x="63075" y="97"/>
                    </a:lnTo>
                    <a:lnTo>
                      <a:pt x="66102" y="293"/>
                    </a:lnTo>
                    <a:lnTo>
                      <a:pt x="69031" y="684"/>
                    </a:lnTo>
                    <a:lnTo>
                      <a:pt x="72058" y="1172"/>
                    </a:lnTo>
                    <a:lnTo>
                      <a:pt x="74890" y="1954"/>
                    </a:lnTo>
                    <a:lnTo>
                      <a:pt x="77721" y="2638"/>
                    </a:lnTo>
                    <a:lnTo>
                      <a:pt x="80553" y="3615"/>
                    </a:lnTo>
                    <a:lnTo>
                      <a:pt x="83287" y="4788"/>
                    </a:lnTo>
                    <a:lnTo>
                      <a:pt x="85923" y="5960"/>
                    </a:lnTo>
                    <a:lnTo>
                      <a:pt x="88462" y="7231"/>
                    </a:lnTo>
                    <a:lnTo>
                      <a:pt x="91098" y="8697"/>
                    </a:lnTo>
                    <a:lnTo>
                      <a:pt x="93539" y="10260"/>
                    </a:lnTo>
                    <a:lnTo>
                      <a:pt x="95882" y="12019"/>
                    </a:lnTo>
                    <a:lnTo>
                      <a:pt x="98030" y="13680"/>
                    </a:lnTo>
                    <a:lnTo>
                      <a:pt x="100276" y="15635"/>
                    </a:lnTo>
                    <a:lnTo>
                      <a:pt x="102327" y="17589"/>
                    </a:lnTo>
                    <a:lnTo>
                      <a:pt x="104279" y="19739"/>
                    </a:lnTo>
                    <a:lnTo>
                      <a:pt x="106232" y="21889"/>
                    </a:lnTo>
                    <a:lnTo>
                      <a:pt x="107990" y="24136"/>
                    </a:lnTo>
                    <a:lnTo>
                      <a:pt x="109650" y="26384"/>
                    </a:lnTo>
                    <a:lnTo>
                      <a:pt x="111310" y="28925"/>
                    </a:lnTo>
                    <a:lnTo>
                      <a:pt x="112676" y="31465"/>
                    </a:lnTo>
                    <a:lnTo>
                      <a:pt x="113946" y="34006"/>
                    </a:lnTo>
                    <a:lnTo>
                      <a:pt x="115215" y="36644"/>
                    </a:lnTo>
                    <a:lnTo>
                      <a:pt x="116289" y="39381"/>
                    </a:lnTo>
                    <a:lnTo>
                      <a:pt x="117266" y="42117"/>
                    </a:lnTo>
                    <a:lnTo>
                      <a:pt x="118047" y="45048"/>
                    </a:lnTo>
                    <a:lnTo>
                      <a:pt x="118730" y="47882"/>
                    </a:lnTo>
                    <a:lnTo>
                      <a:pt x="119218" y="50912"/>
                    </a:lnTo>
                    <a:lnTo>
                      <a:pt x="119609" y="53843"/>
                    </a:lnTo>
                    <a:lnTo>
                      <a:pt x="119902" y="56970"/>
                    </a:lnTo>
                    <a:lnTo>
                      <a:pt x="120000" y="59999"/>
                    </a:lnTo>
                    <a:lnTo>
                      <a:pt x="120000" y="59999"/>
                    </a:lnTo>
                    <a:close/>
                  </a:path>
                </a:pathLst>
              </a:custGeom>
              <a:solidFill>
                <a:srgbClr val="5F5F5F"/>
              </a:solidFill>
              <a:ln>
                <a:noFill/>
              </a:ln>
            </p:spPr>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grpSp>
        <p:grpSp>
          <p:nvGrpSpPr>
            <p:cNvPr id="30" name="组合 29"/>
            <p:cNvGrpSpPr/>
            <p:nvPr/>
          </p:nvGrpSpPr>
          <p:grpSpPr>
            <a:xfrm>
              <a:off x="2586052" y="4814008"/>
              <a:ext cx="557609" cy="454933"/>
              <a:chOff x="3112799" y="2067558"/>
              <a:chExt cx="418132" cy="341140"/>
            </a:xfrm>
          </p:grpSpPr>
          <p:sp>
            <p:nvSpPr>
              <p:cNvPr id="57" name="任意多边形: 形状 56"/>
              <p:cNvSpPr/>
              <p:nvPr/>
            </p:nvSpPr>
            <p:spPr>
              <a:xfrm>
                <a:off x="3112799" y="2278502"/>
                <a:ext cx="418132" cy="130196"/>
              </a:xfrm>
              <a:custGeom>
                <a:avLst/>
                <a:gdLst/>
                <a:ahLst/>
                <a:cxnLst/>
                <a:rect l="0" t="0" r="0" b="0"/>
                <a:pathLst>
                  <a:path w="120000" h="120000" extrusionOk="0">
                    <a:moveTo>
                      <a:pt x="79880" y="0"/>
                    </a:moveTo>
                    <a:lnTo>
                      <a:pt x="66447" y="84172"/>
                    </a:lnTo>
                    <a:lnTo>
                      <a:pt x="64335" y="29352"/>
                    </a:lnTo>
                    <a:lnTo>
                      <a:pt x="67660" y="20719"/>
                    </a:lnTo>
                    <a:lnTo>
                      <a:pt x="52250" y="20719"/>
                    </a:lnTo>
                    <a:lnTo>
                      <a:pt x="55574" y="29352"/>
                    </a:lnTo>
                    <a:lnTo>
                      <a:pt x="53508" y="84172"/>
                    </a:lnTo>
                    <a:lnTo>
                      <a:pt x="40119" y="0"/>
                    </a:lnTo>
                    <a:lnTo>
                      <a:pt x="40119" y="0"/>
                    </a:lnTo>
                    <a:lnTo>
                      <a:pt x="37918" y="1007"/>
                    </a:lnTo>
                    <a:lnTo>
                      <a:pt x="35761" y="2158"/>
                    </a:lnTo>
                    <a:lnTo>
                      <a:pt x="33695" y="3453"/>
                    </a:lnTo>
                    <a:lnTo>
                      <a:pt x="31628" y="4892"/>
                    </a:lnTo>
                    <a:lnTo>
                      <a:pt x="29651" y="6474"/>
                    </a:lnTo>
                    <a:lnTo>
                      <a:pt x="27719" y="8057"/>
                    </a:lnTo>
                    <a:lnTo>
                      <a:pt x="25788" y="10071"/>
                    </a:lnTo>
                    <a:lnTo>
                      <a:pt x="23991" y="12086"/>
                    </a:lnTo>
                    <a:lnTo>
                      <a:pt x="22193" y="14244"/>
                    </a:lnTo>
                    <a:lnTo>
                      <a:pt x="20441" y="16546"/>
                    </a:lnTo>
                    <a:lnTo>
                      <a:pt x="18734" y="19136"/>
                    </a:lnTo>
                    <a:lnTo>
                      <a:pt x="17117" y="21870"/>
                    </a:lnTo>
                    <a:lnTo>
                      <a:pt x="15589" y="24748"/>
                    </a:lnTo>
                    <a:lnTo>
                      <a:pt x="14062" y="27769"/>
                    </a:lnTo>
                    <a:lnTo>
                      <a:pt x="12669" y="31223"/>
                    </a:lnTo>
                    <a:lnTo>
                      <a:pt x="11321" y="34676"/>
                    </a:lnTo>
                    <a:lnTo>
                      <a:pt x="9973" y="38273"/>
                    </a:lnTo>
                    <a:lnTo>
                      <a:pt x="8760" y="42014"/>
                    </a:lnTo>
                    <a:lnTo>
                      <a:pt x="7592" y="46187"/>
                    </a:lnTo>
                    <a:lnTo>
                      <a:pt x="6514" y="50503"/>
                    </a:lnTo>
                    <a:lnTo>
                      <a:pt x="5481" y="54964"/>
                    </a:lnTo>
                    <a:lnTo>
                      <a:pt x="4582" y="59712"/>
                    </a:lnTo>
                    <a:lnTo>
                      <a:pt x="3773" y="64604"/>
                    </a:lnTo>
                    <a:lnTo>
                      <a:pt x="2965" y="69784"/>
                    </a:lnTo>
                    <a:lnTo>
                      <a:pt x="2291" y="75251"/>
                    </a:lnTo>
                    <a:lnTo>
                      <a:pt x="1662" y="80863"/>
                    </a:lnTo>
                    <a:lnTo>
                      <a:pt x="1168" y="86762"/>
                    </a:lnTo>
                    <a:lnTo>
                      <a:pt x="763" y="92949"/>
                    </a:lnTo>
                    <a:lnTo>
                      <a:pt x="449" y="99280"/>
                    </a:lnTo>
                    <a:lnTo>
                      <a:pt x="224" y="105899"/>
                    </a:lnTo>
                    <a:lnTo>
                      <a:pt x="44" y="112805"/>
                    </a:lnTo>
                    <a:lnTo>
                      <a:pt x="0" y="119999"/>
                    </a:lnTo>
                    <a:lnTo>
                      <a:pt x="120000" y="119999"/>
                    </a:lnTo>
                    <a:lnTo>
                      <a:pt x="120000" y="119999"/>
                    </a:lnTo>
                    <a:lnTo>
                      <a:pt x="119955" y="112805"/>
                    </a:lnTo>
                    <a:lnTo>
                      <a:pt x="119775" y="105899"/>
                    </a:lnTo>
                    <a:lnTo>
                      <a:pt x="119550" y="99280"/>
                    </a:lnTo>
                    <a:lnTo>
                      <a:pt x="119191" y="92949"/>
                    </a:lnTo>
                    <a:lnTo>
                      <a:pt x="118742" y="86762"/>
                    </a:lnTo>
                    <a:lnTo>
                      <a:pt x="118247" y="80863"/>
                    </a:lnTo>
                    <a:lnTo>
                      <a:pt x="117708" y="75251"/>
                    </a:lnTo>
                    <a:lnTo>
                      <a:pt x="117034" y="69784"/>
                    </a:lnTo>
                    <a:lnTo>
                      <a:pt x="116226" y="64604"/>
                    </a:lnTo>
                    <a:lnTo>
                      <a:pt x="115372" y="59712"/>
                    </a:lnTo>
                    <a:lnTo>
                      <a:pt x="114473" y="54964"/>
                    </a:lnTo>
                    <a:lnTo>
                      <a:pt x="113485" y="50503"/>
                    </a:lnTo>
                    <a:lnTo>
                      <a:pt x="112317" y="46187"/>
                    </a:lnTo>
                    <a:lnTo>
                      <a:pt x="111194" y="42014"/>
                    </a:lnTo>
                    <a:lnTo>
                      <a:pt x="109981" y="38273"/>
                    </a:lnTo>
                    <a:lnTo>
                      <a:pt x="108678" y="34676"/>
                    </a:lnTo>
                    <a:lnTo>
                      <a:pt x="107330" y="31079"/>
                    </a:lnTo>
                    <a:lnTo>
                      <a:pt x="105892" y="27769"/>
                    </a:lnTo>
                    <a:lnTo>
                      <a:pt x="104410" y="24748"/>
                    </a:lnTo>
                    <a:lnTo>
                      <a:pt x="102792" y="21870"/>
                    </a:lnTo>
                    <a:lnTo>
                      <a:pt x="101220" y="19136"/>
                    </a:lnTo>
                    <a:lnTo>
                      <a:pt x="99558" y="16546"/>
                    </a:lnTo>
                    <a:lnTo>
                      <a:pt x="97806" y="14244"/>
                    </a:lnTo>
                    <a:lnTo>
                      <a:pt x="96008" y="12086"/>
                    </a:lnTo>
                    <a:lnTo>
                      <a:pt x="94122" y="10071"/>
                    </a:lnTo>
                    <a:lnTo>
                      <a:pt x="92280" y="8057"/>
                    </a:lnTo>
                    <a:lnTo>
                      <a:pt x="90303" y="6474"/>
                    </a:lnTo>
                    <a:lnTo>
                      <a:pt x="88326" y="4892"/>
                    </a:lnTo>
                    <a:lnTo>
                      <a:pt x="86304" y="3453"/>
                    </a:lnTo>
                    <a:lnTo>
                      <a:pt x="84238" y="2158"/>
                    </a:lnTo>
                    <a:lnTo>
                      <a:pt x="82081" y="1007"/>
                    </a:lnTo>
                    <a:lnTo>
                      <a:pt x="79880" y="0"/>
                    </a:lnTo>
                    <a:lnTo>
                      <a:pt x="79880" y="0"/>
                    </a:lnTo>
                    <a:close/>
                  </a:path>
                </a:pathLst>
              </a:custGeom>
              <a:solidFill>
                <a:srgbClr val="5F5F5F"/>
              </a:solidFill>
              <a:ln>
                <a:noFill/>
              </a:ln>
            </p:spPr>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58" name="任意多边形: 形状 57"/>
              <p:cNvSpPr/>
              <p:nvPr/>
            </p:nvSpPr>
            <p:spPr>
              <a:xfrm>
                <a:off x="3225468" y="2067558"/>
                <a:ext cx="192790" cy="192790"/>
              </a:xfrm>
              <a:custGeom>
                <a:avLst/>
                <a:gdLst/>
                <a:ahLst/>
                <a:cxnLst/>
                <a:rect l="0" t="0" r="0" b="0"/>
                <a:pathLst>
                  <a:path w="120000" h="120000" extrusionOk="0">
                    <a:moveTo>
                      <a:pt x="120000" y="59999"/>
                    </a:moveTo>
                    <a:lnTo>
                      <a:pt x="120000" y="59999"/>
                    </a:lnTo>
                    <a:lnTo>
                      <a:pt x="119902" y="63029"/>
                    </a:lnTo>
                    <a:lnTo>
                      <a:pt x="119609" y="66156"/>
                    </a:lnTo>
                    <a:lnTo>
                      <a:pt x="119218" y="69185"/>
                    </a:lnTo>
                    <a:lnTo>
                      <a:pt x="118730" y="72117"/>
                    </a:lnTo>
                    <a:lnTo>
                      <a:pt x="118047" y="75048"/>
                    </a:lnTo>
                    <a:lnTo>
                      <a:pt x="117266" y="77882"/>
                    </a:lnTo>
                    <a:lnTo>
                      <a:pt x="116289" y="80716"/>
                    </a:lnTo>
                    <a:lnTo>
                      <a:pt x="115215" y="83355"/>
                    </a:lnTo>
                    <a:lnTo>
                      <a:pt x="113946" y="85993"/>
                    </a:lnTo>
                    <a:lnTo>
                      <a:pt x="112676" y="88631"/>
                    </a:lnTo>
                    <a:lnTo>
                      <a:pt x="111310" y="91074"/>
                    </a:lnTo>
                    <a:lnTo>
                      <a:pt x="109650" y="93615"/>
                    </a:lnTo>
                    <a:lnTo>
                      <a:pt x="107990" y="95863"/>
                    </a:lnTo>
                    <a:lnTo>
                      <a:pt x="106232" y="98208"/>
                    </a:lnTo>
                    <a:lnTo>
                      <a:pt x="104279" y="100358"/>
                    </a:lnTo>
                    <a:lnTo>
                      <a:pt x="102327" y="102410"/>
                    </a:lnTo>
                    <a:lnTo>
                      <a:pt x="100276" y="104462"/>
                    </a:lnTo>
                    <a:lnTo>
                      <a:pt x="98030" y="106319"/>
                    </a:lnTo>
                    <a:lnTo>
                      <a:pt x="95882" y="108175"/>
                    </a:lnTo>
                    <a:lnTo>
                      <a:pt x="93539" y="109739"/>
                    </a:lnTo>
                    <a:lnTo>
                      <a:pt x="91098" y="111302"/>
                    </a:lnTo>
                    <a:lnTo>
                      <a:pt x="88462" y="112768"/>
                    </a:lnTo>
                    <a:lnTo>
                      <a:pt x="85923" y="114136"/>
                    </a:lnTo>
                    <a:lnTo>
                      <a:pt x="83287" y="115211"/>
                    </a:lnTo>
                    <a:lnTo>
                      <a:pt x="80553" y="116384"/>
                    </a:lnTo>
                    <a:lnTo>
                      <a:pt x="77721" y="117361"/>
                    </a:lnTo>
                    <a:lnTo>
                      <a:pt x="74890" y="118045"/>
                    </a:lnTo>
                    <a:lnTo>
                      <a:pt x="72058" y="118827"/>
                    </a:lnTo>
                    <a:lnTo>
                      <a:pt x="69031" y="119315"/>
                    </a:lnTo>
                    <a:lnTo>
                      <a:pt x="66102" y="119706"/>
                    </a:lnTo>
                    <a:lnTo>
                      <a:pt x="63075" y="119902"/>
                    </a:lnTo>
                    <a:lnTo>
                      <a:pt x="59951" y="119999"/>
                    </a:lnTo>
                    <a:lnTo>
                      <a:pt x="59951" y="119999"/>
                    </a:lnTo>
                    <a:lnTo>
                      <a:pt x="56924" y="119902"/>
                    </a:lnTo>
                    <a:lnTo>
                      <a:pt x="53897" y="119706"/>
                    </a:lnTo>
                    <a:lnTo>
                      <a:pt x="50772" y="119315"/>
                    </a:lnTo>
                    <a:lnTo>
                      <a:pt x="47843" y="118827"/>
                    </a:lnTo>
                    <a:lnTo>
                      <a:pt x="44914" y="118045"/>
                    </a:lnTo>
                    <a:lnTo>
                      <a:pt x="42082" y="117361"/>
                    </a:lnTo>
                    <a:lnTo>
                      <a:pt x="39251" y="116384"/>
                    </a:lnTo>
                    <a:lnTo>
                      <a:pt x="36615" y="115211"/>
                    </a:lnTo>
                    <a:lnTo>
                      <a:pt x="33978" y="114136"/>
                    </a:lnTo>
                    <a:lnTo>
                      <a:pt x="31342" y="112768"/>
                    </a:lnTo>
                    <a:lnTo>
                      <a:pt x="28901" y="111302"/>
                    </a:lnTo>
                    <a:lnTo>
                      <a:pt x="26460" y="109739"/>
                    </a:lnTo>
                    <a:lnTo>
                      <a:pt x="24117" y="108175"/>
                    </a:lnTo>
                    <a:lnTo>
                      <a:pt x="21773" y="106319"/>
                    </a:lnTo>
                    <a:lnTo>
                      <a:pt x="19723" y="104462"/>
                    </a:lnTo>
                    <a:lnTo>
                      <a:pt x="17575" y="102410"/>
                    </a:lnTo>
                    <a:lnTo>
                      <a:pt x="15524" y="100358"/>
                    </a:lnTo>
                    <a:lnTo>
                      <a:pt x="13669" y="98208"/>
                    </a:lnTo>
                    <a:lnTo>
                      <a:pt x="11814" y="95863"/>
                    </a:lnTo>
                    <a:lnTo>
                      <a:pt x="10252" y="93615"/>
                    </a:lnTo>
                    <a:lnTo>
                      <a:pt x="8689" y="91074"/>
                    </a:lnTo>
                    <a:lnTo>
                      <a:pt x="7225" y="88631"/>
                    </a:lnTo>
                    <a:lnTo>
                      <a:pt x="5858" y="85993"/>
                    </a:lnTo>
                    <a:lnTo>
                      <a:pt x="4784" y="83355"/>
                    </a:lnTo>
                    <a:lnTo>
                      <a:pt x="3612" y="80716"/>
                    </a:lnTo>
                    <a:lnTo>
                      <a:pt x="2636" y="77882"/>
                    </a:lnTo>
                    <a:lnTo>
                      <a:pt x="1952" y="75048"/>
                    </a:lnTo>
                    <a:lnTo>
                      <a:pt x="1171" y="72117"/>
                    </a:lnTo>
                    <a:lnTo>
                      <a:pt x="683" y="69185"/>
                    </a:lnTo>
                    <a:lnTo>
                      <a:pt x="292" y="66156"/>
                    </a:lnTo>
                    <a:lnTo>
                      <a:pt x="97" y="63029"/>
                    </a:lnTo>
                    <a:lnTo>
                      <a:pt x="0" y="59999"/>
                    </a:lnTo>
                    <a:lnTo>
                      <a:pt x="0" y="59999"/>
                    </a:lnTo>
                    <a:lnTo>
                      <a:pt x="97" y="56970"/>
                    </a:lnTo>
                    <a:lnTo>
                      <a:pt x="292" y="53843"/>
                    </a:lnTo>
                    <a:lnTo>
                      <a:pt x="683" y="50912"/>
                    </a:lnTo>
                    <a:lnTo>
                      <a:pt x="1171" y="47882"/>
                    </a:lnTo>
                    <a:lnTo>
                      <a:pt x="1952" y="45048"/>
                    </a:lnTo>
                    <a:lnTo>
                      <a:pt x="2636" y="42117"/>
                    </a:lnTo>
                    <a:lnTo>
                      <a:pt x="3612" y="39381"/>
                    </a:lnTo>
                    <a:lnTo>
                      <a:pt x="4784" y="36644"/>
                    </a:lnTo>
                    <a:lnTo>
                      <a:pt x="5858" y="34006"/>
                    </a:lnTo>
                    <a:lnTo>
                      <a:pt x="7225" y="31465"/>
                    </a:lnTo>
                    <a:lnTo>
                      <a:pt x="8689" y="28925"/>
                    </a:lnTo>
                    <a:lnTo>
                      <a:pt x="10252" y="26384"/>
                    </a:lnTo>
                    <a:lnTo>
                      <a:pt x="11814" y="24136"/>
                    </a:lnTo>
                    <a:lnTo>
                      <a:pt x="13669" y="21889"/>
                    </a:lnTo>
                    <a:lnTo>
                      <a:pt x="15524" y="19739"/>
                    </a:lnTo>
                    <a:lnTo>
                      <a:pt x="17575" y="17589"/>
                    </a:lnTo>
                    <a:lnTo>
                      <a:pt x="19723" y="15635"/>
                    </a:lnTo>
                    <a:lnTo>
                      <a:pt x="21773" y="13680"/>
                    </a:lnTo>
                    <a:lnTo>
                      <a:pt x="24117" y="12019"/>
                    </a:lnTo>
                    <a:lnTo>
                      <a:pt x="26460" y="10260"/>
                    </a:lnTo>
                    <a:lnTo>
                      <a:pt x="28901" y="8697"/>
                    </a:lnTo>
                    <a:lnTo>
                      <a:pt x="31342" y="7231"/>
                    </a:lnTo>
                    <a:lnTo>
                      <a:pt x="33978" y="5960"/>
                    </a:lnTo>
                    <a:lnTo>
                      <a:pt x="36615" y="4788"/>
                    </a:lnTo>
                    <a:lnTo>
                      <a:pt x="39251" y="3615"/>
                    </a:lnTo>
                    <a:lnTo>
                      <a:pt x="42082" y="2638"/>
                    </a:lnTo>
                    <a:lnTo>
                      <a:pt x="44914" y="1954"/>
                    </a:lnTo>
                    <a:lnTo>
                      <a:pt x="47843" y="1172"/>
                    </a:lnTo>
                    <a:lnTo>
                      <a:pt x="50772" y="684"/>
                    </a:lnTo>
                    <a:lnTo>
                      <a:pt x="53897" y="293"/>
                    </a:lnTo>
                    <a:lnTo>
                      <a:pt x="56924" y="97"/>
                    </a:lnTo>
                    <a:lnTo>
                      <a:pt x="59951" y="0"/>
                    </a:lnTo>
                    <a:lnTo>
                      <a:pt x="59951" y="0"/>
                    </a:lnTo>
                    <a:lnTo>
                      <a:pt x="63075" y="97"/>
                    </a:lnTo>
                    <a:lnTo>
                      <a:pt x="66102" y="293"/>
                    </a:lnTo>
                    <a:lnTo>
                      <a:pt x="69031" y="684"/>
                    </a:lnTo>
                    <a:lnTo>
                      <a:pt x="72058" y="1172"/>
                    </a:lnTo>
                    <a:lnTo>
                      <a:pt x="74890" y="1954"/>
                    </a:lnTo>
                    <a:lnTo>
                      <a:pt x="77721" y="2638"/>
                    </a:lnTo>
                    <a:lnTo>
                      <a:pt x="80553" y="3615"/>
                    </a:lnTo>
                    <a:lnTo>
                      <a:pt x="83287" y="4788"/>
                    </a:lnTo>
                    <a:lnTo>
                      <a:pt x="85923" y="5960"/>
                    </a:lnTo>
                    <a:lnTo>
                      <a:pt x="88462" y="7231"/>
                    </a:lnTo>
                    <a:lnTo>
                      <a:pt x="91098" y="8697"/>
                    </a:lnTo>
                    <a:lnTo>
                      <a:pt x="93539" y="10260"/>
                    </a:lnTo>
                    <a:lnTo>
                      <a:pt x="95882" y="12019"/>
                    </a:lnTo>
                    <a:lnTo>
                      <a:pt x="98030" y="13680"/>
                    </a:lnTo>
                    <a:lnTo>
                      <a:pt x="100276" y="15635"/>
                    </a:lnTo>
                    <a:lnTo>
                      <a:pt x="102327" y="17589"/>
                    </a:lnTo>
                    <a:lnTo>
                      <a:pt x="104279" y="19739"/>
                    </a:lnTo>
                    <a:lnTo>
                      <a:pt x="106232" y="21889"/>
                    </a:lnTo>
                    <a:lnTo>
                      <a:pt x="107990" y="24136"/>
                    </a:lnTo>
                    <a:lnTo>
                      <a:pt x="109650" y="26384"/>
                    </a:lnTo>
                    <a:lnTo>
                      <a:pt x="111310" y="28925"/>
                    </a:lnTo>
                    <a:lnTo>
                      <a:pt x="112676" y="31465"/>
                    </a:lnTo>
                    <a:lnTo>
                      <a:pt x="113946" y="34006"/>
                    </a:lnTo>
                    <a:lnTo>
                      <a:pt x="115215" y="36644"/>
                    </a:lnTo>
                    <a:lnTo>
                      <a:pt x="116289" y="39381"/>
                    </a:lnTo>
                    <a:lnTo>
                      <a:pt x="117266" y="42117"/>
                    </a:lnTo>
                    <a:lnTo>
                      <a:pt x="118047" y="45048"/>
                    </a:lnTo>
                    <a:lnTo>
                      <a:pt x="118730" y="47882"/>
                    </a:lnTo>
                    <a:lnTo>
                      <a:pt x="119218" y="50912"/>
                    </a:lnTo>
                    <a:lnTo>
                      <a:pt x="119609" y="53843"/>
                    </a:lnTo>
                    <a:lnTo>
                      <a:pt x="119902" y="56970"/>
                    </a:lnTo>
                    <a:lnTo>
                      <a:pt x="120000" y="59999"/>
                    </a:lnTo>
                    <a:lnTo>
                      <a:pt x="120000" y="59999"/>
                    </a:lnTo>
                    <a:close/>
                  </a:path>
                </a:pathLst>
              </a:custGeom>
              <a:solidFill>
                <a:srgbClr val="5F5F5F"/>
              </a:solidFill>
              <a:ln>
                <a:noFill/>
              </a:ln>
            </p:spPr>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grpSp>
        <p:sp>
          <p:nvSpPr>
            <p:cNvPr id="31" name="矩形: 圆角 30"/>
            <p:cNvSpPr/>
            <p:nvPr/>
          </p:nvSpPr>
          <p:spPr>
            <a:xfrm>
              <a:off x="4773837" y="5268951"/>
              <a:ext cx="2613676" cy="392297"/>
            </a:xfrm>
            <a:prstGeom prst="roundRect">
              <a:avLst>
                <a:gd name="adj" fmla="val 50000"/>
              </a:avLst>
            </a:prstGeom>
            <a:solidFill>
              <a:schemeClr val="accent5">
                <a:lumMod val="100000"/>
              </a:schemeClr>
            </a:solidFill>
            <a:ln>
              <a:noFill/>
            </a:ln>
          </p:spPr>
          <p:txBody>
            <a:bodyPr wrap="none" lIns="121863" tIns="60915" rIns="121863" bIns="60915" anchor="ctr" anchorCtr="0">
              <a:normAutofit fontScale="62500" lnSpcReduction="20000"/>
            </a:bodyPr>
            <a:lstStyle/>
            <a:p>
              <a:pPr algn="ctr"/>
              <a:r>
                <a:rPr lang="zh-CN" altLang="en-US" dirty="0">
                  <a:solidFill>
                    <a:schemeClr val="lt1"/>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rPr>
                <a:t>输入标题</a:t>
              </a:r>
              <a:endParaRPr lang="zh-CN" altLang="en-US" dirty="0">
                <a:solidFill>
                  <a:schemeClr val="lt1"/>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grpSp>
          <p:nvGrpSpPr>
            <p:cNvPr id="32" name="组合 31"/>
            <p:cNvGrpSpPr/>
            <p:nvPr/>
          </p:nvGrpSpPr>
          <p:grpSpPr>
            <a:xfrm>
              <a:off x="5700553" y="4648693"/>
              <a:ext cx="760243" cy="620257"/>
              <a:chOff x="3112799" y="2067558"/>
              <a:chExt cx="418132" cy="341140"/>
            </a:xfrm>
          </p:grpSpPr>
          <p:sp>
            <p:nvSpPr>
              <p:cNvPr id="55" name="任意多边形: 形状 54"/>
              <p:cNvSpPr/>
              <p:nvPr/>
            </p:nvSpPr>
            <p:spPr>
              <a:xfrm>
                <a:off x="3112799" y="2278502"/>
                <a:ext cx="418132" cy="130196"/>
              </a:xfrm>
              <a:custGeom>
                <a:avLst/>
                <a:gdLst/>
                <a:ahLst/>
                <a:cxnLst/>
                <a:rect l="0" t="0" r="0" b="0"/>
                <a:pathLst>
                  <a:path w="120000" h="120000" extrusionOk="0">
                    <a:moveTo>
                      <a:pt x="79880" y="0"/>
                    </a:moveTo>
                    <a:lnTo>
                      <a:pt x="66447" y="84172"/>
                    </a:lnTo>
                    <a:lnTo>
                      <a:pt x="64335" y="29352"/>
                    </a:lnTo>
                    <a:lnTo>
                      <a:pt x="67660" y="20719"/>
                    </a:lnTo>
                    <a:lnTo>
                      <a:pt x="52250" y="20719"/>
                    </a:lnTo>
                    <a:lnTo>
                      <a:pt x="55574" y="29352"/>
                    </a:lnTo>
                    <a:lnTo>
                      <a:pt x="53508" y="84172"/>
                    </a:lnTo>
                    <a:lnTo>
                      <a:pt x="40119" y="0"/>
                    </a:lnTo>
                    <a:lnTo>
                      <a:pt x="40119" y="0"/>
                    </a:lnTo>
                    <a:lnTo>
                      <a:pt x="37918" y="1007"/>
                    </a:lnTo>
                    <a:lnTo>
                      <a:pt x="35761" y="2158"/>
                    </a:lnTo>
                    <a:lnTo>
                      <a:pt x="33695" y="3453"/>
                    </a:lnTo>
                    <a:lnTo>
                      <a:pt x="31628" y="4892"/>
                    </a:lnTo>
                    <a:lnTo>
                      <a:pt x="29651" y="6474"/>
                    </a:lnTo>
                    <a:lnTo>
                      <a:pt x="27719" y="8057"/>
                    </a:lnTo>
                    <a:lnTo>
                      <a:pt x="25788" y="10071"/>
                    </a:lnTo>
                    <a:lnTo>
                      <a:pt x="23991" y="12086"/>
                    </a:lnTo>
                    <a:lnTo>
                      <a:pt x="22193" y="14244"/>
                    </a:lnTo>
                    <a:lnTo>
                      <a:pt x="20441" y="16546"/>
                    </a:lnTo>
                    <a:lnTo>
                      <a:pt x="18734" y="19136"/>
                    </a:lnTo>
                    <a:lnTo>
                      <a:pt x="17117" y="21870"/>
                    </a:lnTo>
                    <a:lnTo>
                      <a:pt x="15589" y="24748"/>
                    </a:lnTo>
                    <a:lnTo>
                      <a:pt x="14062" y="27769"/>
                    </a:lnTo>
                    <a:lnTo>
                      <a:pt x="12669" y="31223"/>
                    </a:lnTo>
                    <a:lnTo>
                      <a:pt x="11321" y="34676"/>
                    </a:lnTo>
                    <a:lnTo>
                      <a:pt x="9973" y="38273"/>
                    </a:lnTo>
                    <a:lnTo>
                      <a:pt x="8760" y="42014"/>
                    </a:lnTo>
                    <a:lnTo>
                      <a:pt x="7592" y="46187"/>
                    </a:lnTo>
                    <a:lnTo>
                      <a:pt x="6514" y="50503"/>
                    </a:lnTo>
                    <a:lnTo>
                      <a:pt x="5481" y="54964"/>
                    </a:lnTo>
                    <a:lnTo>
                      <a:pt x="4582" y="59712"/>
                    </a:lnTo>
                    <a:lnTo>
                      <a:pt x="3773" y="64604"/>
                    </a:lnTo>
                    <a:lnTo>
                      <a:pt x="2965" y="69784"/>
                    </a:lnTo>
                    <a:lnTo>
                      <a:pt x="2291" y="75251"/>
                    </a:lnTo>
                    <a:lnTo>
                      <a:pt x="1662" y="80863"/>
                    </a:lnTo>
                    <a:lnTo>
                      <a:pt x="1168" y="86762"/>
                    </a:lnTo>
                    <a:lnTo>
                      <a:pt x="763" y="92949"/>
                    </a:lnTo>
                    <a:lnTo>
                      <a:pt x="449" y="99280"/>
                    </a:lnTo>
                    <a:lnTo>
                      <a:pt x="224" y="105899"/>
                    </a:lnTo>
                    <a:lnTo>
                      <a:pt x="44" y="112805"/>
                    </a:lnTo>
                    <a:lnTo>
                      <a:pt x="0" y="119999"/>
                    </a:lnTo>
                    <a:lnTo>
                      <a:pt x="120000" y="119999"/>
                    </a:lnTo>
                    <a:lnTo>
                      <a:pt x="120000" y="119999"/>
                    </a:lnTo>
                    <a:lnTo>
                      <a:pt x="119955" y="112805"/>
                    </a:lnTo>
                    <a:lnTo>
                      <a:pt x="119775" y="105899"/>
                    </a:lnTo>
                    <a:lnTo>
                      <a:pt x="119550" y="99280"/>
                    </a:lnTo>
                    <a:lnTo>
                      <a:pt x="119191" y="92949"/>
                    </a:lnTo>
                    <a:lnTo>
                      <a:pt x="118742" y="86762"/>
                    </a:lnTo>
                    <a:lnTo>
                      <a:pt x="118247" y="80863"/>
                    </a:lnTo>
                    <a:lnTo>
                      <a:pt x="117708" y="75251"/>
                    </a:lnTo>
                    <a:lnTo>
                      <a:pt x="117034" y="69784"/>
                    </a:lnTo>
                    <a:lnTo>
                      <a:pt x="116226" y="64604"/>
                    </a:lnTo>
                    <a:lnTo>
                      <a:pt x="115372" y="59712"/>
                    </a:lnTo>
                    <a:lnTo>
                      <a:pt x="114473" y="54964"/>
                    </a:lnTo>
                    <a:lnTo>
                      <a:pt x="113485" y="50503"/>
                    </a:lnTo>
                    <a:lnTo>
                      <a:pt x="112317" y="46187"/>
                    </a:lnTo>
                    <a:lnTo>
                      <a:pt x="111194" y="42014"/>
                    </a:lnTo>
                    <a:lnTo>
                      <a:pt x="109981" y="38273"/>
                    </a:lnTo>
                    <a:lnTo>
                      <a:pt x="108678" y="34676"/>
                    </a:lnTo>
                    <a:lnTo>
                      <a:pt x="107330" y="31079"/>
                    </a:lnTo>
                    <a:lnTo>
                      <a:pt x="105892" y="27769"/>
                    </a:lnTo>
                    <a:lnTo>
                      <a:pt x="104410" y="24748"/>
                    </a:lnTo>
                    <a:lnTo>
                      <a:pt x="102792" y="21870"/>
                    </a:lnTo>
                    <a:lnTo>
                      <a:pt x="101220" y="19136"/>
                    </a:lnTo>
                    <a:lnTo>
                      <a:pt x="99558" y="16546"/>
                    </a:lnTo>
                    <a:lnTo>
                      <a:pt x="97806" y="14244"/>
                    </a:lnTo>
                    <a:lnTo>
                      <a:pt x="96008" y="12086"/>
                    </a:lnTo>
                    <a:lnTo>
                      <a:pt x="94122" y="10071"/>
                    </a:lnTo>
                    <a:lnTo>
                      <a:pt x="92280" y="8057"/>
                    </a:lnTo>
                    <a:lnTo>
                      <a:pt x="90303" y="6474"/>
                    </a:lnTo>
                    <a:lnTo>
                      <a:pt x="88326" y="4892"/>
                    </a:lnTo>
                    <a:lnTo>
                      <a:pt x="86304" y="3453"/>
                    </a:lnTo>
                    <a:lnTo>
                      <a:pt x="84238" y="2158"/>
                    </a:lnTo>
                    <a:lnTo>
                      <a:pt x="82081" y="1007"/>
                    </a:lnTo>
                    <a:lnTo>
                      <a:pt x="79880" y="0"/>
                    </a:lnTo>
                    <a:lnTo>
                      <a:pt x="79880" y="0"/>
                    </a:lnTo>
                    <a:close/>
                  </a:path>
                </a:pathLst>
              </a:custGeom>
              <a:solidFill>
                <a:srgbClr val="5F5F5F"/>
              </a:solidFill>
              <a:ln>
                <a:noFill/>
              </a:ln>
            </p:spPr>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56" name="任意多边形: 形状 55"/>
              <p:cNvSpPr/>
              <p:nvPr/>
            </p:nvSpPr>
            <p:spPr>
              <a:xfrm>
                <a:off x="3225468" y="2067558"/>
                <a:ext cx="192790" cy="192790"/>
              </a:xfrm>
              <a:custGeom>
                <a:avLst/>
                <a:gdLst/>
                <a:ahLst/>
                <a:cxnLst/>
                <a:rect l="0" t="0" r="0" b="0"/>
                <a:pathLst>
                  <a:path w="120000" h="120000" extrusionOk="0">
                    <a:moveTo>
                      <a:pt x="120000" y="59999"/>
                    </a:moveTo>
                    <a:lnTo>
                      <a:pt x="120000" y="59999"/>
                    </a:lnTo>
                    <a:lnTo>
                      <a:pt x="119902" y="63029"/>
                    </a:lnTo>
                    <a:lnTo>
                      <a:pt x="119609" y="66156"/>
                    </a:lnTo>
                    <a:lnTo>
                      <a:pt x="119218" y="69185"/>
                    </a:lnTo>
                    <a:lnTo>
                      <a:pt x="118730" y="72117"/>
                    </a:lnTo>
                    <a:lnTo>
                      <a:pt x="118047" y="75048"/>
                    </a:lnTo>
                    <a:lnTo>
                      <a:pt x="117266" y="77882"/>
                    </a:lnTo>
                    <a:lnTo>
                      <a:pt x="116289" y="80716"/>
                    </a:lnTo>
                    <a:lnTo>
                      <a:pt x="115215" y="83355"/>
                    </a:lnTo>
                    <a:lnTo>
                      <a:pt x="113946" y="85993"/>
                    </a:lnTo>
                    <a:lnTo>
                      <a:pt x="112676" y="88631"/>
                    </a:lnTo>
                    <a:lnTo>
                      <a:pt x="111310" y="91074"/>
                    </a:lnTo>
                    <a:lnTo>
                      <a:pt x="109650" y="93615"/>
                    </a:lnTo>
                    <a:lnTo>
                      <a:pt x="107990" y="95863"/>
                    </a:lnTo>
                    <a:lnTo>
                      <a:pt x="106232" y="98208"/>
                    </a:lnTo>
                    <a:lnTo>
                      <a:pt x="104279" y="100358"/>
                    </a:lnTo>
                    <a:lnTo>
                      <a:pt x="102327" y="102410"/>
                    </a:lnTo>
                    <a:lnTo>
                      <a:pt x="100276" y="104462"/>
                    </a:lnTo>
                    <a:lnTo>
                      <a:pt x="98030" y="106319"/>
                    </a:lnTo>
                    <a:lnTo>
                      <a:pt x="95882" y="108175"/>
                    </a:lnTo>
                    <a:lnTo>
                      <a:pt x="93539" y="109739"/>
                    </a:lnTo>
                    <a:lnTo>
                      <a:pt x="91098" y="111302"/>
                    </a:lnTo>
                    <a:lnTo>
                      <a:pt x="88462" y="112768"/>
                    </a:lnTo>
                    <a:lnTo>
                      <a:pt x="85923" y="114136"/>
                    </a:lnTo>
                    <a:lnTo>
                      <a:pt x="83287" y="115211"/>
                    </a:lnTo>
                    <a:lnTo>
                      <a:pt x="80553" y="116384"/>
                    </a:lnTo>
                    <a:lnTo>
                      <a:pt x="77721" y="117361"/>
                    </a:lnTo>
                    <a:lnTo>
                      <a:pt x="74890" y="118045"/>
                    </a:lnTo>
                    <a:lnTo>
                      <a:pt x="72058" y="118827"/>
                    </a:lnTo>
                    <a:lnTo>
                      <a:pt x="69031" y="119315"/>
                    </a:lnTo>
                    <a:lnTo>
                      <a:pt x="66102" y="119706"/>
                    </a:lnTo>
                    <a:lnTo>
                      <a:pt x="63075" y="119902"/>
                    </a:lnTo>
                    <a:lnTo>
                      <a:pt x="59951" y="119999"/>
                    </a:lnTo>
                    <a:lnTo>
                      <a:pt x="59951" y="119999"/>
                    </a:lnTo>
                    <a:lnTo>
                      <a:pt x="56924" y="119902"/>
                    </a:lnTo>
                    <a:lnTo>
                      <a:pt x="53897" y="119706"/>
                    </a:lnTo>
                    <a:lnTo>
                      <a:pt x="50772" y="119315"/>
                    </a:lnTo>
                    <a:lnTo>
                      <a:pt x="47843" y="118827"/>
                    </a:lnTo>
                    <a:lnTo>
                      <a:pt x="44914" y="118045"/>
                    </a:lnTo>
                    <a:lnTo>
                      <a:pt x="42082" y="117361"/>
                    </a:lnTo>
                    <a:lnTo>
                      <a:pt x="39251" y="116384"/>
                    </a:lnTo>
                    <a:lnTo>
                      <a:pt x="36615" y="115211"/>
                    </a:lnTo>
                    <a:lnTo>
                      <a:pt x="33978" y="114136"/>
                    </a:lnTo>
                    <a:lnTo>
                      <a:pt x="31342" y="112768"/>
                    </a:lnTo>
                    <a:lnTo>
                      <a:pt x="28901" y="111302"/>
                    </a:lnTo>
                    <a:lnTo>
                      <a:pt x="26460" y="109739"/>
                    </a:lnTo>
                    <a:lnTo>
                      <a:pt x="24117" y="108175"/>
                    </a:lnTo>
                    <a:lnTo>
                      <a:pt x="21773" y="106319"/>
                    </a:lnTo>
                    <a:lnTo>
                      <a:pt x="19723" y="104462"/>
                    </a:lnTo>
                    <a:lnTo>
                      <a:pt x="17575" y="102410"/>
                    </a:lnTo>
                    <a:lnTo>
                      <a:pt x="15524" y="100358"/>
                    </a:lnTo>
                    <a:lnTo>
                      <a:pt x="13669" y="98208"/>
                    </a:lnTo>
                    <a:lnTo>
                      <a:pt x="11814" y="95863"/>
                    </a:lnTo>
                    <a:lnTo>
                      <a:pt x="10252" y="93615"/>
                    </a:lnTo>
                    <a:lnTo>
                      <a:pt x="8689" y="91074"/>
                    </a:lnTo>
                    <a:lnTo>
                      <a:pt x="7225" y="88631"/>
                    </a:lnTo>
                    <a:lnTo>
                      <a:pt x="5858" y="85993"/>
                    </a:lnTo>
                    <a:lnTo>
                      <a:pt x="4784" y="83355"/>
                    </a:lnTo>
                    <a:lnTo>
                      <a:pt x="3612" y="80716"/>
                    </a:lnTo>
                    <a:lnTo>
                      <a:pt x="2636" y="77882"/>
                    </a:lnTo>
                    <a:lnTo>
                      <a:pt x="1952" y="75048"/>
                    </a:lnTo>
                    <a:lnTo>
                      <a:pt x="1171" y="72117"/>
                    </a:lnTo>
                    <a:lnTo>
                      <a:pt x="683" y="69185"/>
                    </a:lnTo>
                    <a:lnTo>
                      <a:pt x="292" y="66156"/>
                    </a:lnTo>
                    <a:lnTo>
                      <a:pt x="97" y="63029"/>
                    </a:lnTo>
                    <a:lnTo>
                      <a:pt x="0" y="59999"/>
                    </a:lnTo>
                    <a:lnTo>
                      <a:pt x="0" y="59999"/>
                    </a:lnTo>
                    <a:lnTo>
                      <a:pt x="97" y="56970"/>
                    </a:lnTo>
                    <a:lnTo>
                      <a:pt x="292" y="53843"/>
                    </a:lnTo>
                    <a:lnTo>
                      <a:pt x="683" y="50912"/>
                    </a:lnTo>
                    <a:lnTo>
                      <a:pt x="1171" y="47882"/>
                    </a:lnTo>
                    <a:lnTo>
                      <a:pt x="1952" y="45048"/>
                    </a:lnTo>
                    <a:lnTo>
                      <a:pt x="2636" y="42117"/>
                    </a:lnTo>
                    <a:lnTo>
                      <a:pt x="3612" y="39381"/>
                    </a:lnTo>
                    <a:lnTo>
                      <a:pt x="4784" y="36644"/>
                    </a:lnTo>
                    <a:lnTo>
                      <a:pt x="5858" y="34006"/>
                    </a:lnTo>
                    <a:lnTo>
                      <a:pt x="7225" y="31465"/>
                    </a:lnTo>
                    <a:lnTo>
                      <a:pt x="8689" y="28925"/>
                    </a:lnTo>
                    <a:lnTo>
                      <a:pt x="10252" y="26384"/>
                    </a:lnTo>
                    <a:lnTo>
                      <a:pt x="11814" y="24136"/>
                    </a:lnTo>
                    <a:lnTo>
                      <a:pt x="13669" y="21889"/>
                    </a:lnTo>
                    <a:lnTo>
                      <a:pt x="15524" y="19739"/>
                    </a:lnTo>
                    <a:lnTo>
                      <a:pt x="17575" y="17589"/>
                    </a:lnTo>
                    <a:lnTo>
                      <a:pt x="19723" y="15635"/>
                    </a:lnTo>
                    <a:lnTo>
                      <a:pt x="21773" y="13680"/>
                    </a:lnTo>
                    <a:lnTo>
                      <a:pt x="24117" y="12019"/>
                    </a:lnTo>
                    <a:lnTo>
                      <a:pt x="26460" y="10260"/>
                    </a:lnTo>
                    <a:lnTo>
                      <a:pt x="28901" y="8697"/>
                    </a:lnTo>
                    <a:lnTo>
                      <a:pt x="31342" y="7231"/>
                    </a:lnTo>
                    <a:lnTo>
                      <a:pt x="33978" y="5960"/>
                    </a:lnTo>
                    <a:lnTo>
                      <a:pt x="36615" y="4788"/>
                    </a:lnTo>
                    <a:lnTo>
                      <a:pt x="39251" y="3615"/>
                    </a:lnTo>
                    <a:lnTo>
                      <a:pt x="42082" y="2638"/>
                    </a:lnTo>
                    <a:lnTo>
                      <a:pt x="44914" y="1954"/>
                    </a:lnTo>
                    <a:lnTo>
                      <a:pt x="47843" y="1172"/>
                    </a:lnTo>
                    <a:lnTo>
                      <a:pt x="50772" y="684"/>
                    </a:lnTo>
                    <a:lnTo>
                      <a:pt x="53897" y="293"/>
                    </a:lnTo>
                    <a:lnTo>
                      <a:pt x="56924" y="97"/>
                    </a:lnTo>
                    <a:lnTo>
                      <a:pt x="59951" y="0"/>
                    </a:lnTo>
                    <a:lnTo>
                      <a:pt x="59951" y="0"/>
                    </a:lnTo>
                    <a:lnTo>
                      <a:pt x="63075" y="97"/>
                    </a:lnTo>
                    <a:lnTo>
                      <a:pt x="66102" y="293"/>
                    </a:lnTo>
                    <a:lnTo>
                      <a:pt x="69031" y="684"/>
                    </a:lnTo>
                    <a:lnTo>
                      <a:pt x="72058" y="1172"/>
                    </a:lnTo>
                    <a:lnTo>
                      <a:pt x="74890" y="1954"/>
                    </a:lnTo>
                    <a:lnTo>
                      <a:pt x="77721" y="2638"/>
                    </a:lnTo>
                    <a:lnTo>
                      <a:pt x="80553" y="3615"/>
                    </a:lnTo>
                    <a:lnTo>
                      <a:pt x="83287" y="4788"/>
                    </a:lnTo>
                    <a:lnTo>
                      <a:pt x="85923" y="5960"/>
                    </a:lnTo>
                    <a:lnTo>
                      <a:pt x="88462" y="7231"/>
                    </a:lnTo>
                    <a:lnTo>
                      <a:pt x="91098" y="8697"/>
                    </a:lnTo>
                    <a:lnTo>
                      <a:pt x="93539" y="10260"/>
                    </a:lnTo>
                    <a:lnTo>
                      <a:pt x="95882" y="12019"/>
                    </a:lnTo>
                    <a:lnTo>
                      <a:pt x="98030" y="13680"/>
                    </a:lnTo>
                    <a:lnTo>
                      <a:pt x="100276" y="15635"/>
                    </a:lnTo>
                    <a:lnTo>
                      <a:pt x="102327" y="17589"/>
                    </a:lnTo>
                    <a:lnTo>
                      <a:pt x="104279" y="19739"/>
                    </a:lnTo>
                    <a:lnTo>
                      <a:pt x="106232" y="21889"/>
                    </a:lnTo>
                    <a:lnTo>
                      <a:pt x="107990" y="24136"/>
                    </a:lnTo>
                    <a:lnTo>
                      <a:pt x="109650" y="26384"/>
                    </a:lnTo>
                    <a:lnTo>
                      <a:pt x="111310" y="28925"/>
                    </a:lnTo>
                    <a:lnTo>
                      <a:pt x="112676" y="31465"/>
                    </a:lnTo>
                    <a:lnTo>
                      <a:pt x="113946" y="34006"/>
                    </a:lnTo>
                    <a:lnTo>
                      <a:pt x="115215" y="36644"/>
                    </a:lnTo>
                    <a:lnTo>
                      <a:pt x="116289" y="39381"/>
                    </a:lnTo>
                    <a:lnTo>
                      <a:pt x="117266" y="42117"/>
                    </a:lnTo>
                    <a:lnTo>
                      <a:pt x="118047" y="45048"/>
                    </a:lnTo>
                    <a:lnTo>
                      <a:pt x="118730" y="47882"/>
                    </a:lnTo>
                    <a:lnTo>
                      <a:pt x="119218" y="50912"/>
                    </a:lnTo>
                    <a:lnTo>
                      <a:pt x="119609" y="53843"/>
                    </a:lnTo>
                    <a:lnTo>
                      <a:pt x="119902" y="56970"/>
                    </a:lnTo>
                    <a:lnTo>
                      <a:pt x="120000" y="59999"/>
                    </a:lnTo>
                    <a:lnTo>
                      <a:pt x="120000" y="59999"/>
                    </a:lnTo>
                    <a:close/>
                  </a:path>
                </a:pathLst>
              </a:custGeom>
              <a:solidFill>
                <a:srgbClr val="5F5F5F"/>
              </a:solidFill>
              <a:ln>
                <a:noFill/>
              </a:ln>
            </p:spPr>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grpSp>
        <p:grpSp>
          <p:nvGrpSpPr>
            <p:cNvPr id="33" name="组合 32"/>
            <p:cNvGrpSpPr/>
            <p:nvPr/>
          </p:nvGrpSpPr>
          <p:grpSpPr>
            <a:xfrm>
              <a:off x="5142944" y="4814008"/>
              <a:ext cx="557609" cy="454933"/>
              <a:chOff x="3112799" y="2067558"/>
              <a:chExt cx="418132" cy="341140"/>
            </a:xfrm>
          </p:grpSpPr>
          <p:sp>
            <p:nvSpPr>
              <p:cNvPr id="53" name="任意多边形: 形状 52"/>
              <p:cNvSpPr/>
              <p:nvPr/>
            </p:nvSpPr>
            <p:spPr>
              <a:xfrm>
                <a:off x="3112799" y="2278502"/>
                <a:ext cx="418132" cy="130196"/>
              </a:xfrm>
              <a:custGeom>
                <a:avLst/>
                <a:gdLst/>
                <a:ahLst/>
                <a:cxnLst/>
                <a:rect l="0" t="0" r="0" b="0"/>
                <a:pathLst>
                  <a:path w="120000" h="120000" extrusionOk="0">
                    <a:moveTo>
                      <a:pt x="79880" y="0"/>
                    </a:moveTo>
                    <a:lnTo>
                      <a:pt x="66447" y="84172"/>
                    </a:lnTo>
                    <a:lnTo>
                      <a:pt x="64335" y="29352"/>
                    </a:lnTo>
                    <a:lnTo>
                      <a:pt x="67660" y="20719"/>
                    </a:lnTo>
                    <a:lnTo>
                      <a:pt x="52250" y="20719"/>
                    </a:lnTo>
                    <a:lnTo>
                      <a:pt x="55574" y="29352"/>
                    </a:lnTo>
                    <a:lnTo>
                      <a:pt x="53508" y="84172"/>
                    </a:lnTo>
                    <a:lnTo>
                      <a:pt x="40119" y="0"/>
                    </a:lnTo>
                    <a:lnTo>
                      <a:pt x="40119" y="0"/>
                    </a:lnTo>
                    <a:lnTo>
                      <a:pt x="37918" y="1007"/>
                    </a:lnTo>
                    <a:lnTo>
                      <a:pt x="35761" y="2158"/>
                    </a:lnTo>
                    <a:lnTo>
                      <a:pt x="33695" y="3453"/>
                    </a:lnTo>
                    <a:lnTo>
                      <a:pt x="31628" y="4892"/>
                    </a:lnTo>
                    <a:lnTo>
                      <a:pt x="29651" y="6474"/>
                    </a:lnTo>
                    <a:lnTo>
                      <a:pt x="27719" y="8057"/>
                    </a:lnTo>
                    <a:lnTo>
                      <a:pt x="25788" y="10071"/>
                    </a:lnTo>
                    <a:lnTo>
                      <a:pt x="23991" y="12086"/>
                    </a:lnTo>
                    <a:lnTo>
                      <a:pt x="22193" y="14244"/>
                    </a:lnTo>
                    <a:lnTo>
                      <a:pt x="20441" y="16546"/>
                    </a:lnTo>
                    <a:lnTo>
                      <a:pt x="18734" y="19136"/>
                    </a:lnTo>
                    <a:lnTo>
                      <a:pt x="17117" y="21870"/>
                    </a:lnTo>
                    <a:lnTo>
                      <a:pt x="15589" y="24748"/>
                    </a:lnTo>
                    <a:lnTo>
                      <a:pt x="14062" y="27769"/>
                    </a:lnTo>
                    <a:lnTo>
                      <a:pt x="12669" y="31223"/>
                    </a:lnTo>
                    <a:lnTo>
                      <a:pt x="11321" y="34676"/>
                    </a:lnTo>
                    <a:lnTo>
                      <a:pt x="9973" y="38273"/>
                    </a:lnTo>
                    <a:lnTo>
                      <a:pt x="8760" y="42014"/>
                    </a:lnTo>
                    <a:lnTo>
                      <a:pt x="7592" y="46187"/>
                    </a:lnTo>
                    <a:lnTo>
                      <a:pt x="6514" y="50503"/>
                    </a:lnTo>
                    <a:lnTo>
                      <a:pt x="5481" y="54964"/>
                    </a:lnTo>
                    <a:lnTo>
                      <a:pt x="4582" y="59712"/>
                    </a:lnTo>
                    <a:lnTo>
                      <a:pt x="3773" y="64604"/>
                    </a:lnTo>
                    <a:lnTo>
                      <a:pt x="2965" y="69784"/>
                    </a:lnTo>
                    <a:lnTo>
                      <a:pt x="2291" y="75251"/>
                    </a:lnTo>
                    <a:lnTo>
                      <a:pt x="1662" y="80863"/>
                    </a:lnTo>
                    <a:lnTo>
                      <a:pt x="1168" y="86762"/>
                    </a:lnTo>
                    <a:lnTo>
                      <a:pt x="763" y="92949"/>
                    </a:lnTo>
                    <a:lnTo>
                      <a:pt x="449" y="99280"/>
                    </a:lnTo>
                    <a:lnTo>
                      <a:pt x="224" y="105899"/>
                    </a:lnTo>
                    <a:lnTo>
                      <a:pt x="44" y="112805"/>
                    </a:lnTo>
                    <a:lnTo>
                      <a:pt x="0" y="119999"/>
                    </a:lnTo>
                    <a:lnTo>
                      <a:pt x="120000" y="119999"/>
                    </a:lnTo>
                    <a:lnTo>
                      <a:pt x="120000" y="119999"/>
                    </a:lnTo>
                    <a:lnTo>
                      <a:pt x="119955" y="112805"/>
                    </a:lnTo>
                    <a:lnTo>
                      <a:pt x="119775" y="105899"/>
                    </a:lnTo>
                    <a:lnTo>
                      <a:pt x="119550" y="99280"/>
                    </a:lnTo>
                    <a:lnTo>
                      <a:pt x="119191" y="92949"/>
                    </a:lnTo>
                    <a:lnTo>
                      <a:pt x="118742" y="86762"/>
                    </a:lnTo>
                    <a:lnTo>
                      <a:pt x="118247" y="80863"/>
                    </a:lnTo>
                    <a:lnTo>
                      <a:pt x="117708" y="75251"/>
                    </a:lnTo>
                    <a:lnTo>
                      <a:pt x="117034" y="69784"/>
                    </a:lnTo>
                    <a:lnTo>
                      <a:pt x="116226" y="64604"/>
                    </a:lnTo>
                    <a:lnTo>
                      <a:pt x="115372" y="59712"/>
                    </a:lnTo>
                    <a:lnTo>
                      <a:pt x="114473" y="54964"/>
                    </a:lnTo>
                    <a:lnTo>
                      <a:pt x="113485" y="50503"/>
                    </a:lnTo>
                    <a:lnTo>
                      <a:pt x="112317" y="46187"/>
                    </a:lnTo>
                    <a:lnTo>
                      <a:pt x="111194" y="42014"/>
                    </a:lnTo>
                    <a:lnTo>
                      <a:pt x="109981" y="38273"/>
                    </a:lnTo>
                    <a:lnTo>
                      <a:pt x="108678" y="34676"/>
                    </a:lnTo>
                    <a:lnTo>
                      <a:pt x="107330" y="31079"/>
                    </a:lnTo>
                    <a:lnTo>
                      <a:pt x="105892" y="27769"/>
                    </a:lnTo>
                    <a:lnTo>
                      <a:pt x="104410" y="24748"/>
                    </a:lnTo>
                    <a:lnTo>
                      <a:pt x="102792" y="21870"/>
                    </a:lnTo>
                    <a:lnTo>
                      <a:pt x="101220" y="19136"/>
                    </a:lnTo>
                    <a:lnTo>
                      <a:pt x="99558" y="16546"/>
                    </a:lnTo>
                    <a:lnTo>
                      <a:pt x="97806" y="14244"/>
                    </a:lnTo>
                    <a:lnTo>
                      <a:pt x="96008" y="12086"/>
                    </a:lnTo>
                    <a:lnTo>
                      <a:pt x="94122" y="10071"/>
                    </a:lnTo>
                    <a:lnTo>
                      <a:pt x="92280" y="8057"/>
                    </a:lnTo>
                    <a:lnTo>
                      <a:pt x="90303" y="6474"/>
                    </a:lnTo>
                    <a:lnTo>
                      <a:pt x="88326" y="4892"/>
                    </a:lnTo>
                    <a:lnTo>
                      <a:pt x="86304" y="3453"/>
                    </a:lnTo>
                    <a:lnTo>
                      <a:pt x="84238" y="2158"/>
                    </a:lnTo>
                    <a:lnTo>
                      <a:pt x="82081" y="1007"/>
                    </a:lnTo>
                    <a:lnTo>
                      <a:pt x="79880" y="0"/>
                    </a:lnTo>
                    <a:lnTo>
                      <a:pt x="79880" y="0"/>
                    </a:lnTo>
                    <a:close/>
                  </a:path>
                </a:pathLst>
              </a:custGeom>
              <a:solidFill>
                <a:srgbClr val="5F5F5F"/>
              </a:solidFill>
              <a:ln>
                <a:noFill/>
              </a:ln>
            </p:spPr>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54" name="任意多边形: 形状 53"/>
              <p:cNvSpPr/>
              <p:nvPr/>
            </p:nvSpPr>
            <p:spPr>
              <a:xfrm>
                <a:off x="3225468" y="2067558"/>
                <a:ext cx="192790" cy="192790"/>
              </a:xfrm>
              <a:custGeom>
                <a:avLst/>
                <a:gdLst/>
                <a:ahLst/>
                <a:cxnLst/>
                <a:rect l="0" t="0" r="0" b="0"/>
                <a:pathLst>
                  <a:path w="120000" h="120000" extrusionOk="0">
                    <a:moveTo>
                      <a:pt x="120000" y="59999"/>
                    </a:moveTo>
                    <a:lnTo>
                      <a:pt x="120000" y="59999"/>
                    </a:lnTo>
                    <a:lnTo>
                      <a:pt x="119902" y="63029"/>
                    </a:lnTo>
                    <a:lnTo>
                      <a:pt x="119609" y="66156"/>
                    </a:lnTo>
                    <a:lnTo>
                      <a:pt x="119218" y="69185"/>
                    </a:lnTo>
                    <a:lnTo>
                      <a:pt x="118730" y="72117"/>
                    </a:lnTo>
                    <a:lnTo>
                      <a:pt x="118047" y="75048"/>
                    </a:lnTo>
                    <a:lnTo>
                      <a:pt x="117266" y="77882"/>
                    </a:lnTo>
                    <a:lnTo>
                      <a:pt x="116289" y="80716"/>
                    </a:lnTo>
                    <a:lnTo>
                      <a:pt x="115215" y="83355"/>
                    </a:lnTo>
                    <a:lnTo>
                      <a:pt x="113946" y="85993"/>
                    </a:lnTo>
                    <a:lnTo>
                      <a:pt x="112676" y="88631"/>
                    </a:lnTo>
                    <a:lnTo>
                      <a:pt x="111310" y="91074"/>
                    </a:lnTo>
                    <a:lnTo>
                      <a:pt x="109650" y="93615"/>
                    </a:lnTo>
                    <a:lnTo>
                      <a:pt x="107990" y="95863"/>
                    </a:lnTo>
                    <a:lnTo>
                      <a:pt x="106232" y="98208"/>
                    </a:lnTo>
                    <a:lnTo>
                      <a:pt x="104279" y="100358"/>
                    </a:lnTo>
                    <a:lnTo>
                      <a:pt x="102327" y="102410"/>
                    </a:lnTo>
                    <a:lnTo>
                      <a:pt x="100276" y="104462"/>
                    </a:lnTo>
                    <a:lnTo>
                      <a:pt x="98030" y="106319"/>
                    </a:lnTo>
                    <a:lnTo>
                      <a:pt x="95882" y="108175"/>
                    </a:lnTo>
                    <a:lnTo>
                      <a:pt x="93539" y="109739"/>
                    </a:lnTo>
                    <a:lnTo>
                      <a:pt x="91098" y="111302"/>
                    </a:lnTo>
                    <a:lnTo>
                      <a:pt x="88462" y="112768"/>
                    </a:lnTo>
                    <a:lnTo>
                      <a:pt x="85923" y="114136"/>
                    </a:lnTo>
                    <a:lnTo>
                      <a:pt x="83287" y="115211"/>
                    </a:lnTo>
                    <a:lnTo>
                      <a:pt x="80553" y="116384"/>
                    </a:lnTo>
                    <a:lnTo>
                      <a:pt x="77721" y="117361"/>
                    </a:lnTo>
                    <a:lnTo>
                      <a:pt x="74890" y="118045"/>
                    </a:lnTo>
                    <a:lnTo>
                      <a:pt x="72058" y="118827"/>
                    </a:lnTo>
                    <a:lnTo>
                      <a:pt x="69031" y="119315"/>
                    </a:lnTo>
                    <a:lnTo>
                      <a:pt x="66102" y="119706"/>
                    </a:lnTo>
                    <a:lnTo>
                      <a:pt x="63075" y="119902"/>
                    </a:lnTo>
                    <a:lnTo>
                      <a:pt x="59951" y="119999"/>
                    </a:lnTo>
                    <a:lnTo>
                      <a:pt x="59951" y="119999"/>
                    </a:lnTo>
                    <a:lnTo>
                      <a:pt x="56924" y="119902"/>
                    </a:lnTo>
                    <a:lnTo>
                      <a:pt x="53897" y="119706"/>
                    </a:lnTo>
                    <a:lnTo>
                      <a:pt x="50772" y="119315"/>
                    </a:lnTo>
                    <a:lnTo>
                      <a:pt x="47843" y="118827"/>
                    </a:lnTo>
                    <a:lnTo>
                      <a:pt x="44914" y="118045"/>
                    </a:lnTo>
                    <a:lnTo>
                      <a:pt x="42082" y="117361"/>
                    </a:lnTo>
                    <a:lnTo>
                      <a:pt x="39251" y="116384"/>
                    </a:lnTo>
                    <a:lnTo>
                      <a:pt x="36615" y="115211"/>
                    </a:lnTo>
                    <a:lnTo>
                      <a:pt x="33978" y="114136"/>
                    </a:lnTo>
                    <a:lnTo>
                      <a:pt x="31342" y="112768"/>
                    </a:lnTo>
                    <a:lnTo>
                      <a:pt x="28901" y="111302"/>
                    </a:lnTo>
                    <a:lnTo>
                      <a:pt x="26460" y="109739"/>
                    </a:lnTo>
                    <a:lnTo>
                      <a:pt x="24117" y="108175"/>
                    </a:lnTo>
                    <a:lnTo>
                      <a:pt x="21773" y="106319"/>
                    </a:lnTo>
                    <a:lnTo>
                      <a:pt x="19723" y="104462"/>
                    </a:lnTo>
                    <a:lnTo>
                      <a:pt x="17575" y="102410"/>
                    </a:lnTo>
                    <a:lnTo>
                      <a:pt x="15524" y="100358"/>
                    </a:lnTo>
                    <a:lnTo>
                      <a:pt x="13669" y="98208"/>
                    </a:lnTo>
                    <a:lnTo>
                      <a:pt x="11814" y="95863"/>
                    </a:lnTo>
                    <a:lnTo>
                      <a:pt x="10252" y="93615"/>
                    </a:lnTo>
                    <a:lnTo>
                      <a:pt x="8689" y="91074"/>
                    </a:lnTo>
                    <a:lnTo>
                      <a:pt x="7225" y="88631"/>
                    </a:lnTo>
                    <a:lnTo>
                      <a:pt x="5858" y="85993"/>
                    </a:lnTo>
                    <a:lnTo>
                      <a:pt x="4784" y="83355"/>
                    </a:lnTo>
                    <a:lnTo>
                      <a:pt x="3612" y="80716"/>
                    </a:lnTo>
                    <a:lnTo>
                      <a:pt x="2636" y="77882"/>
                    </a:lnTo>
                    <a:lnTo>
                      <a:pt x="1952" y="75048"/>
                    </a:lnTo>
                    <a:lnTo>
                      <a:pt x="1171" y="72117"/>
                    </a:lnTo>
                    <a:lnTo>
                      <a:pt x="683" y="69185"/>
                    </a:lnTo>
                    <a:lnTo>
                      <a:pt x="292" y="66156"/>
                    </a:lnTo>
                    <a:lnTo>
                      <a:pt x="97" y="63029"/>
                    </a:lnTo>
                    <a:lnTo>
                      <a:pt x="0" y="59999"/>
                    </a:lnTo>
                    <a:lnTo>
                      <a:pt x="0" y="59999"/>
                    </a:lnTo>
                    <a:lnTo>
                      <a:pt x="97" y="56970"/>
                    </a:lnTo>
                    <a:lnTo>
                      <a:pt x="292" y="53843"/>
                    </a:lnTo>
                    <a:lnTo>
                      <a:pt x="683" y="50912"/>
                    </a:lnTo>
                    <a:lnTo>
                      <a:pt x="1171" y="47882"/>
                    </a:lnTo>
                    <a:lnTo>
                      <a:pt x="1952" y="45048"/>
                    </a:lnTo>
                    <a:lnTo>
                      <a:pt x="2636" y="42117"/>
                    </a:lnTo>
                    <a:lnTo>
                      <a:pt x="3612" y="39381"/>
                    </a:lnTo>
                    <a:lnTo>
                      <a:pt x="4784" y="36644"/>
                    </a:lnTo>
                    <a:lnTo>
                      <a:pt x="5858" y="34006"/>
                    </a:lnTo>
                    <a:lnTo>
                      <a:pt x="7225" y="31465"/>
                    </a:lnTo>
                    <a:lnTo>
                      <a:pt x="8689" y="28925"/>
                    </a:lnTo>
                    <a:lnTo>
                      <a:pt x="10252" y="26384"/>
                    </a:lnTo>
                    <a:lnTo>
                      <a:pt x="11814" y="24136"/>
                    </a:lnTo>
                    <a:lnTo>
                      <a:pt x="13669" y="21889"/>
                    </a:lnTo>
                    <a:lnTo>
                      <a:pt x="15524" y="19739"/>
                    </a:lnTo>
                    <a:lnTo>
                      <a:pt x="17575" y="17589"/>
                    </a:lnTo>
                    <a:lnTo>
                      <a:pt x="19723" y="15635"/>
                    </a:lnTo>
                    <a:lnTo>
                      <a:pt x="21773" y="13680"/>
                    </a:lnTo>
                    <a:lnTo>
                      <a:pt x="24117" y="12019"/>
                    </a:lnTo>
                    <a:lnTo>
                      <a:pt x="26460" y="10260"/>
                    </a:lnTo>
                    <a:lnTo>
                      <a:pt x="28901" y="8697"/>
                    </a:lnTo>
                    <a:lnTo>
                      <a:pt x="31342" y="7231"/>
                    </a:lnTo>
                    <a:lnTo>
                      <a:pt x="33978" y="5960"/>
                    </a:lnTo>
                    <a:lnTo>
                      <a:pt x="36615" y="4788"/>
                    </a:lnTo>
                    <a:lnTo>
                      <a:pt x="39251" y="3615"/>
                    </a:lnTo>
                    <a:lnTo>
                      <a:pt x="42082" y="2638"/>
                    </a:lnTo>
                    <a:lnTo>
                      <a:pt x="44914" y="1954"/>
                    </a:lnTo>
                    <a:lnTo>
                      <a:pt x="47843" y="1172"/>
                    </a:lnTo>
                    <a:lnTo>
                      <a:pt x="50772" y="684"/>
                    </a:lnTo>
                    <a:lnTo>
                      <a:pt x="53897" y="293"/>
                    </a:lnTo>
                    <a:lnTo>
                      <a:pt x="56924" y="97"/>
                    </a:lnTo>
                    <a:lnTo>
                      <a:pt x="59951" y="0"/>
                    </a:lnTo>
                    <a:lnTo>
                      <a:pt x="59951" y="0"/>
                    </a:lnTo>
                    <a:lnTo>
                      <a:pt x="63075" y="97"/>
                    </a:lnTo>
                    <a:lnTo>
                      <a:pt x="66102" y="293"/>
                    </a:lnTo>
                    <a:lnTo>
                      <a:pt x="69031" y="684"/>
                    </a:lnTo>
                    <a:lnTo>
                      <a:pt x="72058" y="1172"/>
                    </a:lnTo>
                    <a:lnTo>
                      <a:pt x="74890" y="1954"/>
                    </a:lnTo>
                    <a:lnTo>
                      <a:pt x="77721" y="2638"/>
                    </a:lnTo>
                    <a:lnTo>
                      <a:pt x="80553" y="3615"/>
                    </a:lnTo>
                    <a:lnTo>
                      <a:pt x="83287" y="4788"/>
                    </a:lnTo>
                    <a:lnTo>
                      <a:pt x="85923" y="5960"/>
                    </a:lnTo>
                    <a:lnTo>
                      <a:pt x="88462" y="7231"/>
                    </a:lnTo>
                    <a:lnTo>
                      <a:pt x="91098" y="8697"/>
                    </a:lnTo>
                    <a:lnTo>
                      <a:pt x="93539" y="10260"/>
                    </a:lnTo>
                    <a:lnTo>
                      <a:pt x="95882" y="12019"/>
                    </a:lnTo>
                    <a:lnTo>
                      <a:pt x="98030" y="13680"/>
                    </a:lnTo>
                    <a:lnTo>
                      <a:pt x="100276" y="15635"/>
                    </a:lnTo>
                    <a:lnTo>
                      <a:pt x="102327" y="17589"/>
                    </a:lnTo>
                    <a:lnTo>
                      <a:pt x="104279" y="19739"/>
                    </a:lnTo>
                    <a:lnTo>
                      <a:pt x="106232" y="21889"/>
                    </a:lnTo>
                    <a:lnTo>
                      <a:pt x="107990" y="24136"/>
                    </a:lnTo>
                    <a:lnTo>
                      <a:pt x="109650" y="26384"/>
                    </a:lnTo>
                    <a:lnTo>
                      <a:pt x="111310" y="28925"/>
                    </a:lnTo>
                    <a:lnTo>
                      <a:pt x="112676" y="31465"/>
                    </a:lnTo>
                    <a:lnTo>
                      <a:pt x="113946" y="34006"/>
                    </a:lnTo>
                    <a:lnTo>
                      <a:pt x="115215" y="36644"/>
                    </a:lnTo>
                    <a:lnTo>
                      <a:pt x="116289" y="39381"/>
                    </a:lnTo>
                    <a:lnTo>
                      <a:pt x="117266" y="42117"/>
                    </a:lnTo>
                    <a:lnTo>
                      <a:pt x="118047" y="45048"/>
                    </a:lnTo>
                    <a:lnTo>
                      <a:pt x="118730" y="47882"/>
                    </a:lnTo>
                    <a:lnTo>
                      <a:pt x="119218" y="50912"/>
                    </a:lnTo>
                    <a:lnTo>
                      <a:pt x="119609" y="53843"/>
                    </a:lnTo>
                    <a:lnTo>
                      <a:pt x="119902" y="56970"/>
                    </a:lnTo>
                    <a:lnTo>
                      <a:pt x="120000" y="59999"/>
                    </a:lnTo>
                    <a:lnTo>
                      <a:pt x="120000" y="59999"/>
                    </a:lnTo>
                    <a:close/>
                  </a:path>
                </a:pathLst>
              </a:custGeom>
              <a:solidFill>
                <a:srgbClr val="5F5F5F"/>
              </a:solidFill>
              <a:ln>
                <a:noFill/>
              </a:ln>
            </p:spPr>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grpSp>
        <p:grpSp>
          <p:nvGrpSpPr>
            <p:cNvPr id="34" name="组合 33"/>
            <p:cNvGrpSpPr/>
            <p:nvPr/>
          </p:nvGrpSpPr>
          <p:grpSpPr>
            <a:xfrm>
              <a:off x="6460796" y="4814008"/>
              <a:ext cx="557609" cy="454933"/>
              <a:chOff x="3112799" y="2067558"/>
              <a:chExt cx="418132" cy="341140"/>
            </a:xfrm>
          </p:grpSpPr>
          <p:sp>
            <p:nvSpPr>
              <p:cNvPr id="51" name="任意多边形: 形状 50"/>
              <p:cNvSpPr/>
              <p:nvPr/>
            </p:nvSpPr>
            <p:spPr>
              <a:xfrm>
                <a:off x="3112799" y="2278502"/>
                <a:ext cx="418132" cy="130196"/>
              </a:xfrm>
              <a:custGeom>
                <a:avLst/>
                <a:gdLst/>
                <a:ahLst/>
                <a:cxnLst/>
                <a:rect l="0" t="0" r="0" b="0"/>
                <a:pathLst>
                  <a:path w="120000" h="120000" extrusionOk="0">
                    <a:moveTo>
                      <a:pt x="79880" y="0"/>
                    </a:moveTo>
                    <a:lnTo>
                      <a:pt x="66447" y="84172"/>
                    </a:lnTo>
                    <a:lnTo>
                      <a:pt x="64335" y="29352"/>
                    </a:lnTo>
                    <a:lnTo>
                      <a:pt x="67660" y="20719"/>
                    </a:lnTo>
                    <a:lnTo>
                      <a:pt x="52250" y="20719"/>
                    </a:lnTo>
                    <a:lnTo>
                      <a:pt x="55574" y="29352"/>
                    </a:lnTo>
                    <a:lnTo>
                      <a:pt x="53508" y="84172"/>
                    </a:lnTo>
                    <a:lnTo>
                      <a:pt x="40119" y="0"/>
                    </a:lnTo>
                    <a:lnTo>
                      <a:pt x="40119" y="0"/>
                    </a:lnTo>
                    <a:lnTo>
                      <a:pt x="37918" y="1007"/>
                    </a:lnTo>
                    <a:lnTo>
                      <a:pt x="35761" y="2158"/>
                    </a:lnTo>
                    <a:lnTo>
                      <a:pt x="33695" y="3453"/>
                    </a:lnTo>
                    <a:lnTo>
                      <a:pt x="31628" y="4892"/>
                    </a:lnTo>
                    <a:lnTo>
                      <a:pt x="29651" y="6474"/>
                    </a:lnTo>
                    <a:lnTo>
                      <a:pt x="27719" y="8057"/>
                    </a:lnTo>
                    <a:lnTo>
                      <a:pt x="25788" y="10071"/>
                    </a:lnTo>
                    <a:lnTo>
                      <a:pt x="23991" y="12086"/>
                    </a:lnTo>
                    <a:lnTo>
                      <a:pt x="22193" y="14244"/>
                    </a:lnTo>
                    <a:lnTo>
                      <a:pt x="20441" y="16546"/>
                    </a:lnTo>
                    <a:lnTo>
                      <a:pt x="18734" y="19136"/>
                    </a:lnTo>
                    <a:lnTo>
                      <a:pt x="17117" y="21870"/>
                    </a:lnTo>
                    <a:lnTo>
                      <a:pt x="15589" y="24748"/>
                    </a:lnTo>
                    <a:lnTo>
                      <a:pt x="14062" y="27769"/>
                    </a:lnTo>
                    <a:lnTo>
                      <a:pt x="12669" y="31223"/>
                    </a:lnTo>
                    <a:lnTo>
                      <a:pt x="11321" y="34676"/>
                    </a:lnTo>
                    <a:lnTo>
                      <a:pt x="9973" y="38273"/>
                    </a:lnTo>
                    <a:lnTo>
                      <a:pt x="8760" y="42014"/>
                    </a:lnTo>
                    <a:lnTo>
                      <a:pt x="7592" y="46187"/>
                    </a:lnTo>
                    <a:lnTo>
                      <a:pt x="6514" y="50503"/>
                    </a:lnTo>
                    <a:lnTo>
                      <a:pt x="5481" y="54964"/>
                    </a:lnTo>
                    <a:lnTo>
                      <a:pt x="4582" y="59712"/>
                    </a:lnTo>
                    <a:lnTo>
                      <a:pt x="3773" y="64604"/>
                    </a:lnTo>
                    <a:lnTo>
                      <a:pt x="2965" y="69784"/>
                    </a:lnTo>
                    <a:lnTo>
                      <a:pt x="2291" y="75251"/>
                    </a:lnTo>
                    <a:lnTo>
                      <a:pt x="1662" y="80863"/>
                    </a:lnTo>
                    <a:lnTo>
                      <a:pt x="1168" y="86762"/>
                    </a:lnTo>
                    <a:lnTo>
                      <a:pt x="763" y="92949"/>
                    </a:lnTo>
                    <a:lnTo>
                      <a:pt x="449" y="99280"/>
                    </a:lnTo>
                    <a:lnTo>
                      <a:pt x="224" y="105899"/>
                    </a:lnTo>
                    <a:lnTo>
                      <a:pt x="44" y="112805"/>
                    </a:lnTo>
                    <a:lnTo>
                      <a:pt x="0" y="119999"/>
                    </a:lnTo>
                    <a:lnTo>
                      <a:pt x="120000" y="119999"/>
                    </a:lnTo>
                    <a:lnTo>
                      <a:pt x="120000" y="119999"/>
                    </a:lnTo>
                    <a:lnTo>
                      <a:pt x="119955" y="112805"/>
                    </a:lnTo>
                    <a:lnTo>
                      <a:pt x="119775" y="105899"/>
                    </a:lnTo>
                    <a:lnTo>
                      <a:pt x="119550" y="99280"/>
                    </a:lnTo>
                    <a:lnTo>
                      <a:pt x="119191" y="92949"/>
                    </a:lnTo>
                    <a:lnTo>
                      <a:pt x="118742" y="86762"/>
                    </a:lnTo>
                    <a:lnTo>
                      <a:pt x="118247" y="80863"/>
                    </a:lnTo>
                    <a:lnTo>
                      <a:pt x="117708" y="75251"/>
                    </a:lnTo>
                    <a:lnTo>
                      <a:pt x="117034" y="69784"/>
                    </a:lnTo>
                    <a:lnTo>
                      <a:pt x="116226" y="64604"/>
                    </a:lnTo>
                    <a:lnTo>
                      <a:pt x="115372" y="59712"/>
                    </a:lnTo>
                    <a:lnTo>
                      <a:pt x="114473" y="54964"/>
                    </a:lnTo>
                    <a:lnTo>
                      <a:pt x="113485" y="50503"/>
                    </a:lnTo>
                    <a:lnTo>
                      <a:pt x="112317" y="46187"/>
                    </a:lnTo>
                    <a:lnTo>
                      <a:pt x="111194" y="42014"/>
                    </a:lnTo>
                    <a:lnTo>
                      <a:pt x="109981" y="38273"/>
                    </a:lnTo>
                    <a:lnTo>
                      <a:pt x="108678" y="34676"/>
                    </a:lnTo>
                    <a:lnTo>
                      <a:pt x="107330" y="31079"/>
                    </a:lnTo>
                    <a:lnTo>
                      <a:pt x="105892" y="27769"/>
                    </a:lnTo>
                    <a:lnTo>
                      <a:pt x="104410" y="24748"/>
                    </a:lnTo>
                    <a:lnTo>
                      <a:pt x="102792" y="21870"/>
                    </a:lnTo>
                    <a:lnTo>
                      <a:pt x="101220" y="19136"/>
                    </a:lnTo>
                    <a:lnTo>
                      <a:pt x="99558" y="16546"/>
                    </a:lnTo>
                    <a:lnTo>
                      <a:pt x="97806" y="14244"/>
                    </a:lnTo>
                    <a:lnTo>
                      <a:pt x="96008" y="12086"/>
                    </a:lnTo>
                    <a:lnTo>
                      <a:pt x="94122" y="10071"/>
                    </a:lnTo>
                    <a:lnTo>
                      <a:pt x="92280" y="8057"/>
                    </a:lnTo>
                    <a:lnTo>
                      <a:pt x="90303" y="6474"/>
                    </a:lnTo>
                    <a:lnTo>
                      <a:pt x="88326" y="4892"/>
                    </a:lnTo>
                    <a:lnTo>
                      <a:pt x="86304" y="3453"/>
                    </a:lnTo>
                    <a:lnTo>
                      <a:pt x="84238" y="2158"/>
                    </a:lnTo>
                    <a:lnTo>
                      <a:pt x="82081" y="1007"/>
                    </a:lnTo>
                    <a:lnTo>
                      <a:pt x="79880" y="0"/>
                    </a:lnTo>
                    <a:lnTo>
                      <a:pt x="79880" y="0"/>
                    </a:lnTo>
                    <a:close/>
                  </a:path>
                </a:pathLst>
              </a:custGeom>
              <a:solidFill>
                <a:srgbClr val="5F5F5F"/>
              </a:solidFill>
              <a:ln>
                <a:noFill/>
              </a:ln>
            </p:spPr>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52" name="任意多边形: 形状 51"/>
              <p:cNvSpPr/>
              <p:nvPr/>
            </p:nvSpPr>
            <p:spPr>
              <a:xfrm>
                <a:off x="3225468" y="2067558"/>
                <a:ext cx="192790" cy="192790"/>
              </a:xfrm>
              <a:custGeom>
                <a:avLst/>
                <a:gdLst/>
                <a:ahLst/>
                <a:cxnLst/>
                <a:rect l="0" t="0" r="0" b="0"/>
                <a:pathLst>
                  <a:path w="120000" h="120000" extrusionOk="0">
                    <a:moveTo>
                      <a:pt x="120000" y="59999"/>
                    </a:moveTo>
                    <a:lnTo>
                      <a:pt x="120000" y="59999"/>
                    </a:lnTo>
                    <a:lnTo>
                      <a:pt x="119902" y="63029"/>
                    </a:lnTo>
                    <a:lnTo>
                      <a:pt x="119609" y="66156"/>
                    </a:lnTo>
                    <a:lnTo>
                      <a:pt x="119218" y="69185"/>
                    </a:lnTo>
                    <a:lnTo>
                      <a:pt x="118730" y="72117"/>
                    </a:lnTo>
                    <a:lnTo>
                      <a:pt x="118047" y="75048"/>
                    </a:lnTo>
                    <a:lnTo>
                      <a:pt x="117266" y="77882"/>
                    </a:lnTo>
                    <a:lnTo>
                      <a:pt x="116289" y="80716"/>
                    </a:lnTo>
                    <a:lnTo>
                      <a:pt x="115215" y="83355"/>
                    </a:lnTo>
                    <a:lnTo>
                      <a:pt x="113946" y="85993"/>
                    </a:lnTo>
                    <a:lnTo>
                      <a:pt x="112676" y="88631"/>
                    </a:lnTo>
                    <a:lnTo>
                      <a:pt x="111310" y="91074"/>
                    </a:lnTo>
                    <a:lnTo>
                      <a:pt x="109650" y="93615"/>
                    </a:lnTo>
                    <a:lnTo>
                      <a:pt x="107990" y="95863"/>
                    </a:lnTo>
                    <a:lnTo>
                      <a:pt x="106232" y="98208"/>
                    </a:lnTo>
                    <a:lnTo>
                      <a:pt x="104279" y="100358"/>
                    </a:lnTo>
                    <a:lnTo>
                      <a:pt x="102327" y="102410"/>
                    </a:lnTo>
                    <a:lnTo>
                      <a:pt x="100276" y="104462"/>
                    </a:lnTo>
                    <a:lnTo>
                      <a:pt x="98030" y="106319"/>
                    </a:lnTo>
                    <a:lnTo>
                      <a:pt x="95882" y="108175"/>
                    </a:lnTo>
                    <a:lnTo>
                      <a:pt x="93539" y="109739"/>
                    </a:lnTo>
                    <a:lnTo>
                      <a:pt x="91098" y="111302"/>
                    </a:lnTo>
                    <a:lnTo>
                      <a:pt x="88462" y="112768"/>
                    </a:lnTo>
                    <a:lnTo>
                      <a:pt x="85923" y="114136"/>
                    </a:lnTo>
                    <a:lnTo>
                      <a:pt x="83287" y="115211"/>
                    </a:lnTo>
                    <a:lnTo>
                      <a:pt x="80553" y="116384"/>
                    </a:lnTo>
                    <a:lnTo>
                      <a:pt x="77721" y="117361"/>
                    </a:lnTo>
                    <a:lnTo>
                      <a:pt x="74890" y="118045"/>
                    </a:lnTo>
                    <a:lnTo>
                      <a:pt x="72058" y="118827"/>
                    </a:lnTo>
                    <a:lnTo>
                      <a:pt x="69031" y="119315"/>
                    </a:lnTo>
                    <a:lnTo>
                      <a:pt x="66102" y="119706"/>
                    </a:lnTo>
                    <a:lnTo>
                      <a:pt x="63075" y="119902"/>
                    </a:lnTo>
                    <a:lnTo>
                      <a:pt x="59951" y="119999"/>
                    </a:lnTo>
                    <a:lnTo>
                      <a:pt x="59951" y="119999"/>
                    </a:lnTo>
                    <a:lnTo>
                      <a:pt x="56924" y="119902"/>
                    </a:lnTo>
                    <a:lnTo>
                      <a:pt x="53897" y="119706"/>
                    </a:lnTo>
                    <a:lnTo>
                      <a:pt x="50772" y="119315"/>
                    </a:lnTo>
                    <a:lnTo>
                      <a:pt x="47843" y="118827"/>
                    </a:lnTo>
                    <a:lnTo>
                      <a:pt x="44914" y="118045"/>
                    </a:lnTo>
                    <a:lnTo>
                      <a:pt x="42082" y="117361"/>
                    </a:lnTo>
                    <a:lnTo>
                      <a:pt x="39251" y="116384"/>
                    </a:lnTo>
                    <a:lnTo>
                      <a:pt x="36615" y="115211"/>
                    </a:lnTo>
                    <a:lnTo>
                      <a:pt x="33978" y="114136"/>
                    </a:lnTo>
                    <a:lnTo>
                      <a:pt x="31342" y="112768"/>
                    </a:lnTo>
                    <a:lnTo>
                      <a:pt x="28901" y="111302"/>
                    </a:lnTo>
                    <a:lnTo>
                      <a:pt x="26460" y="109739"/>
                    </a:lnTo>
                    <a:lnTo>
                      <a:pt x="24117" y="108175"/>
                    </a:lnTo>
                    <a:lnTo>
                      <a:pt x="21773" y="106319"/>
                    </a:lnTo>
                    <a:lnTo>
                      <a:pt x="19723" y="104462"/>
                    </a:lnTo>
                    <a:lnTo>
                      <a:pt x="17575" y="102410"/>
                    </a:lnTo>
                    <a:lnTo>
                      <a:pt x="15524" y="100358"/>
                    </a:lnTo>
                    <a:lnTo>
                      <a:pt x="13669" y="98208"/>
                    </a:lnTo>
                    <a:lnTo>
                      <a:pt x="11814" y="95863"/>
                    </a:lnTo>
                    <a:lnTo>
                      <a:pt x="10252" y="93615"/>
                    </a:lnTo>
                    <a:lnTo>
                      <a:pt x="8689" y="91074"/>
                    </a:lnTo>
                    <a:lnTo>
                      <a:pt x="7225" y="88631"/>
                    </a:lnTo>
                    <a:lnTo>
                      <a:pt x="5858" y="85993"/>
                    </a:lnTo>
                    <a:lnTo>
                      <a:pt x="4784" y="83355"/>
                    </a:lnTo>
                    <a:lnTo>
                      <a:pt x="3612" y="80716"/>
                    </a:lnTo>
                    <a:lnTo>
                      <a:pt x="2636" y="77882"/>
                    </a:lnTo>
                    <a:lnTo>
                      <a:pt x="1952" y="75048"/>
                    </a:lnTo>
                    <a:lnTo>
                      <a:pt x="1171" y="72117"/>
                    </a:lnTo>
                    <a:lnTo>
                      <a:pt x="683" y="69185"/>
                    </a:lnTo>
                    <a:lnTo>
                      <a:pt x="292" y="66156"/>
                    </a:lnTo>
                    <a:lnTo>
                      <a:pt x="97" y="63029"/>
                    </a:lnTo>
                    <a:lnTo>
                      <a:pt x="0" y="59999"/>
                    </a:lnTo>
                    <a:lnTo>
                      <a:pt x="0" y="59999"/>
                    </a:lnTo>
                    <a:lnTo>
                      <a:pt x="97" y="56970"/>
                    </a:lnTo>
                    <a:lnTo>
                      <a:pt x="292" y="53843"/>
                    </a:lnTo>
                    <a:lnTo>
                      <a:pt x="683" y="50912"/>
                    </a:lnTo>
                    <a:lnTo>
                      <a:pt x="1171" y="47882"/>
                    </a:lnTo>
                    <a:lnTo>
                      <a:pt x="1952" y="45048"/>
                    </a:lnTo>
                    <a:lnTo>
                      <a:pt x="2636" y="42117"/>
                    </a:lnTo>
                    <a:lnTo>
                      <a:pt x="3612" y="39381"/>
                    </a:lnTo>
                    <a:lnTo>
                      <a:pt x="4784" y="36644"/>
                    </a:lnTo>
                    <a:lnTo>
                      <a:pt x="5858" y="34006"/>
                    </a:lnTo>
                    <a:lnTo>
                      <a:pt x="7225" y="31465"/>
                    </a:lnTo>
                    <a:lnTo>
                      <a:pt x="8689" y="28925"/>
                    </a:lnTo>
                    <a:lnTo>
                      <a:pt x="10252" y="26384"/>
                    </a:lnTo>
                    <a:lnTo>
                      <a:pt x="11814" y="24136"/>
                    </a:lnTo>
                    <a:lnTo>
                      <a:pt x="13669" y="21889"/>
                    </a:lnTo>
                    <a:lnTo>
                      <a:pt x="15524" y="19739"/>
                    </a:lnTo>
                    <a:lnTo>
                      <a:pt x="17575" y="17589"/>
                    </a:lnTo>
                    <a:lnTo>
                      <a:pt x="19723" y="15635"/>
                    </a:lnTo>
                    <a:lnTo>
                      <a:pt x="21773" y="13680"/>
                    </a:lnTo>
                    <a:lnTo>
                      <a:pt x="24117" y="12019"/>
                    </a:lnTo>
                    <a:lnTo>
                      <a:pt x="26460" y="10260"/>
                    </a:lnTo>
                    <a:lnTo>
                      <a:pt x="28901" y="8697"/>
                    </a:lnTo>
                    <a:lnTo>
                      <a:pt x="31342" y="7231"/>
                    </a:lnTo>
                    <a:lnTo>
                      <a:pt x="33978" y="5960"/>
                    </a:lnTo>
                    <a:lnTo>
                      <a:pt x="36615" y="4788"/>
                    </a:lnTo>
                    <a:lnTo>
                      <a:pt x="39251" y="3615"/>
                    </a:lnTo>
                    <a:lnTo>
                      <a:pt x="42082" y="2638"/>
                    </a:lnTo>
                    <a:lnTo>
                      <a:pt x="44914" y="1954"/>
                    </a:lnTo>
                    <a:lnTo>
                      <a:pt x="47843" y="1172"/>
                    </a:lnTo>
                    <a:lnTo>
                      <a:pt x="50772" y="684"/>
                    </a:lnTo>
                    <a:lnTo>
                      <a:pt x="53897" y="293"/>
                    </a:lnTo>
                    <a:lnTo>
                      <a:pt x="56924" y="97"/>
                    </a:lnTo>
                    <a:lnTo>
                      <a:pt x="59951" y="0"/>
                    </a:lnTo>
                    <a:lnTo>
                      <a:pt x="59951" y="0"/>
                    </a:lnTo>
                    <a:lnTo>
                      <a:pt x="63075" y="97"/>
                    </a:lnTo>
                    <a:lnTo>
                      <a:pt x="66102" y="293"/>
                    </a:lnTo>
                    <a:lnTo>
                      <a:pt x="69031" y="684"/>
                    </a:lnTo>
                    <a:lnTo>
                      <a:pt x="72058" y="1172"/>
                    </a:lnTo>
                    <a:lnTo>
                      <a:pt x="74890" y="1954"/>
                    </a:lnTo>
                    <a:lnTo>
                      <a:pt x="77721" y="2638"/>
                    </a:lnTo>
                    <a:lnTo>
                      <a:pt x="80553" y="3615"/>
                    </a:lnTo>
                    <a:lnTo>
                      <a:pt x="83287" y="4788"/>
                    </a:lnTo>
                    <a:lnTo>
                      <a:pt x="85923" y="5960"/>
                    </a:lnTo>
                    <a:lnTo>
                      <a:pt x="88462" y="7231"/>
                    </a:lnTo>
                    <a:lnTo>
                      <a:pt x="91098" y="8697"/>
                    </a:lnTo>
                    <a:lnTo>
                      <a:pt x="93539" y="10260"/>
                    </a:lnTo>
                    <a:lnTo>
                      <a:pt x="95882" y="12019"/>
                    </a:lnTo>
                    <a:lnTo>
                      <a:pt x="98030" y="13680"/>
                    </a:lnTo>
                    <a:lnTo>
                      <a:pt x="100276" y="15635"/>
                    </a:lnTo>
                    <a:lnTo>
                      <a:pt x="102327" y="17589"/>
                    </a:lnTo>
                    <a:lnTo>
                      <a:pt x="104279" y="19739"/>
                    </a:lnTo>
                    <a:lnTo>
                      <a:pt x="106232" y="21889"/>
                    </a:lnTo>
                    <a:lnTo>
                      <a:pt x="107990" y="24136"/>
                    </a:lnTo>
                    <a:lnTo>
                      <a:pt x="109650" y="26384"/>
                    </a:lnTo>
                    <a:lnTo>
                      <a:pt x="111310" y="28925"/>
                    </a:lnTo>
                    <a:lnTo>
                      <a:pt x="112676" y="31465"/>
                    </a:lnTo>
                    <a:lnTo>
                      <a:pt x="113946" y="34006"/>
                    </a:lnTo>
                    <a:lnTo>
                      <a:pt x="115215" y="36644"/>
                    </a:lnTo>
                    <a:lnTo>
                      <a:pt x="116289" y="39381"/>
                    </a:lnTo>
                    <a:lnTo>
                      <a:pt x="117266" y="42117"/>
                    </a:lnTo>
                    <a:lnTo>
                      <a:pt x="118047" y="45048"/>
                    </a:lnTo>
                    <a:lnTo>
                      <a:pt x="118730" y="47882"/>
                    </a:lnTo>
                    <a:lnTo>
                      <a:pt x="119218" y="50912"/>
                    </a:lnTo>
                    <a:lnTo>
                      <a:pt x="119609" y="53843"/>
                    </a:lnTo>
                    <a:lnTo>
                      <a:pt x="119902" y="56970"/>
                    </a:lnTo>
                    <a:lnTo>
                      <a:pt x="120000" y="59999"/>
                    </a:lnTo>
                    <a:lnTo>
                      <a:pt x="120000" y="59999"/>
                    </a:lnTo>
                    <a:close/>
                  </a:path>
                </a:pathLst>
              </a:custGeom>
              <a:solidFill>
                <a:srgbClr val="5F5F5F"/>
              </a:solidFill>
              <a:ln>
                <a:noFill/>
              </a:ln>
            </p:spPr>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grpSp>
        <p:sp>
          <p:nvSpPr>
            <p:cNvPr id="35" name="矩形: 圆角 34"/>
            <p:cNvSpPr/>
            <p:nvPr/>
          </p:nvSpPr>
          <p:spPr>
            <a:xfrm>
              <a:off x="8648576" y="5268951"/>
              <a:ext cx="2613676" cy="392297"/>
            </a:xfrm>
            <a:prstGeom prst="roundRect">
              <a:avLst>
                <a:gd name="adj" fmla="val 50000"/>
              </a:avLst>
            </a:prstGeom>
            <a:solidFill>
              <a:schemeClr val="accent6">
                <a:lumMod val="100000"/>
              </a:schemeClr>
            </a:solidFill>
            <a:ln>
              <a:noFill/>
            </a:ln>
          </p:spPr>
          <p:txBody>
            <a:bodyPr wrap="none" lIns="121863" tIns="60915" rIns="121863" bIns="60915" anchor="ctr" anchorCtr="0">
              <a:normAutofit fontScale="62500" lnSpcReduction="20000"/>
            </a:bodyPr>
            <a:lstStyle/>
            <a:p>
              <a:pPr algn="ctr"/>
              <a:r>
                <a:rPr lang="zh-CN" altLang="en-US" dirty="0">
                  <a:solidFill>
                    <a:schemeClr val="lt1"/>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rPr>
                <a:t>输入标题</a:t>
              </a:r>
              <a:endParaRPr lang="zh-CN" altLang="en-US" dirty="0">
                <a:solidFill>
                  <a:schemeClr val="lt1"/>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grpSp>
          <p:nvGrpSpPr>
            <p:cNvPr id="36" name="组合 35"/>
            <p:cNvGrpSpPr/>
            <p:nvPr/>
          </p:nvGrpSpPr>
          <p:grpSpPr>
            <a:xfrm>
              <a:off x="9575295" y="4648693"/>
              <a:ext cx="760243" cy="620257"/>
              <a:chOff x="3112799" y="2067558"/>
              <a:chExt cx="418132" cy="341140"/>
            </a:xfrm>
          </p:grpSpPr>
          <p:sp>
            <p:nvSpPr>
              <p:cNvPr id="49" name="任意多边形: 形状 48"/>
              <p:cNvSpPr/>
              <p:nvPr/>
            </p:nvSpPr>
            <p:spPr>
              <a:xfrm>
                <a:off x="3112799" y="2278502"/>
                <a:ext cx="418132" cy="130196"/>
              </a:xfrm>
              <a:custGeom>
                <a:avLst/>
                <a:gdLst/>
                <a:ahLst/>
                <a:cxnLst/>
                <a:rect l="0" t="0" r="0" b="0"/>
                <a:pathLst>
                  <a:path w="120000" h="120000" extrusionOk="0">
                    <a:moveTo>
                      <a:pt x="79880" y="0"/>
                    </a:moveTo>
                    <a:lnTo>
                      <a:pt x="66447" y="84172"/>
                    </a:lnTo>
                    <a:lnTo>
                      <a:pt x="64335" y="29352"/>
                    </a:lnTo>
                    <a:lnTo>
                      <a:pt x="67660" y="20719"/>
                    </a:lnTo>
                    <a:lnTo>
                      <a:pt x="52250" y="20719"/>
                    </a:lnTo>
                    <a:lnTo>
                      <a:pt x="55574" y="29352"/>
                    </a:lnTo>
                    <a:lnTo>
                      <a:pt x="53508" y="84172"/>
                    </a:lnTo>
                    <a:lnTo>
                      <a:pt x="40119" y="0"/>
                    </a:lnTo>
                    <a:lnTo>
                      <a:pt x="40119" y="0"/>
                    </a:lnTo>
                    <a:lnTo>
                      <a:pt x="37918" y="1007"/>
                    </a:lnTo>
                    <a:lnTo>
                      <a:pt x="35761" y="2158"/>
                    </a:lnTo>
                    <a:lnTo>
                      <a:pt x="33695" y="3453"/>
                    </a:lnTo>
                    <a:lnTo>
                      <a:pt x="31628" y="4892"/>
                    </a:lnTo>
                    <a:lnTo>
                      <a:pt x="29651" y="6474"/>
                    </a:lnTo>
                    <a:lnTo>
                      <a:pt x="27719" y="8057"/>
                    </a:lnTo>
                    <a:lnTo>
                      <a:pt x="25788" y="10071"/>
                    </a:lnTo>
                    <a:lnTo>
                      <a:pt x="23991" y="12086"/>
                    </a:lnTo>
                    <a:lnTo>
                      <a:pt x="22193" y="14244"/>
                    </a:lnTo>
                    <a:lnTo>
                      <a:pt x="20441" y="16546"/>
                    </a:lnTo>
                    <a:lnTo>
                      <a:pt x="18734" y="19136"/>
                    </a:lnTo>
                    <a:lnTo>
                      <a:pt x="17117" y="21870"/>
                    </a:lnTo>
                    <a:lnTo>
                      <a:pt x="15589" y="24748"/>
                    </a:lnTo>
                    <a:lnTo>
                      <a:pt x="14062" y="27769"/>
                    </a:lnTo>
                    <a:lnTo>
                      <a:pt x="12669" y="31223"/>
                    </a:lnTo>
                    <a:lnTo>
                      <a:pt x="11321" y="34676"/>
                    </a:lnTo>
                    <a:lnTo>
                      <a:pt x="9973" y="38273"/>
                    </a:lnTo>
                    <a:lnTo>
                      <a:pt x="8760" y="42014"/>
                    </a:lnTo>
                    <a:lnTo>
                      <a:pt x="7592" y="46187"/>
                    </a:lnTo>
                    <a:lnTo>
                      <a:pt x="6514" y="50503"/>
                    </a:lnTo>
                    <a:lnTo>
                      <a:pt x="5481" y="54964"/>
                    </a:lnTo>
                    <a:lnTo>
                      <a:pt x="4582" y="59712"/>
                    </a:lnTo>
                    <a:lnTo>
                      <a:pt x="3773" y="64604"/>
                    </a:lnTo>
                    <a:lnTo>
                      <a:pt x="2965" y="69784"/>
                    </a:lnTo>
                    <a:lnTo>
                      <a:pt x="2291" y="75251"/>
                    </a:lnTo>
                    <a:lnTo>
                      <a:pt x="1662" y="80863"/>
                    </a:lnTo>
                    <a:lnTo>
                      <a:pt x="1168" y="86762"/>
                    </a:lnTo>
                    <a:lnTo>
                      <a:pt x="763" y="92949"/>
                    </a:lnTo>
                    <a:lnTo>
                      <a:pt x="449" y="99280"/>
                    </a:lnTo>
                    <a:lnTo>
                      <a:pt x="224" y="105899"/>
                    </a:lnTo>
                    <a:lnTo>
                      <a:pt x="44" y="112805"/>
                    </a:lnTo>
                    <a:lnTo>
                      <a:pt x="0" y="119999"/>
                    </a:lnTo>
                    <a:lnTo>
                      <a:pt x="120000" y="119999"/>
                    </a:lnTo>
                    <a:lnTo>
                      <a:pt x="120000" y="119999"/>
                    </a:lnTo>
                    <a:lnTo>
                      <a:pt x="119955" y="112805"/>
                    </a:lnTo>
                    <a:lnTo>
                      <a:pt x="119775" y="105899"/>
                    </a:lnTo>
                    <a:lnTo>
                      <a:pt x="119550" y="99280"/>
                    </a:lnTo>
                    <a:lnTo>
                      <a:pt x="119191" y="92949"/>
                    </a:lnTo>
                    <a:lnTo>
                      <a:pt x="118742" y="86762"/>
                    </a:lnTo>
                    <a:lnTo>
                      <a:pt x="118247" y="80863"/>
                    </a:lnTo>
                    <a:lnTo>
                      <a:pt x="117708" y="75251"/>
                    </a:lnTo>
                    <a:lnTo>
                      <a:pt x="117034" y="69784"/>
                    </a:lnTo>
                    <a:lnTo>
                      <a:pt x="116226" y="64604"/>
                    </a:lnTo>
                    <a:lnTo>
                      <a:pt x="115372" y="59712"/>
                    </a:lnTo>
                    <a:lnTo>
                      <a:pt x="114473" y="54964"/>
                    </a:lnTo>
                    <a:lnTo>
                      <a:pt x="113485" y="50503"/>
                    </a:lnTo>
                    <a:lnTo>
                      <a:pt x="112317" y="46187"/>
                    </a:lnTo>
                    <a:lnTo>
                      <a:pt x="111194" y="42014"/>
                    </a:lnTo>
                    <a:lnTo>
                      <a:pt x="109981" y="38273"/>
                    </a:lnTo>
                    <a:lnTo>
                      <a:pt x="108678" y="34676"/>
                    </a:lnTo>
                    <a:lnTo>
                      <a:pt x="107330" y="31079"/>
                    </a:lnTo>
                    <a:lnTo>
                      <a:pt x="105892" y="27769"/>
                    </a:lnTo>
                    <a:lnTo>
                      <a:pt x="104410" y="24748"/>
                    </a:lnTo>
                    <a:lnTo>
                      <a:pt x="102792" y="21870"/>
                    </a:lnTo>
                    <a:lnTo>
                      <a:pt x="101220" y="19136"/>
                    </a:lnTo>
                    <a:lnTo>
                      <a:pt x="99558" y="16546"/>
                    </a:lnTo>
                    <a:lnTo>
                      <a:pt x="97806" y="14244"/>
                    </a:lnTo>
                    <a:lnTo>
                      <a:pt x="96008" y="12086"/>
                    </a:lnTo>
                    <a:lnTo>
                      <a:pt x="94122" y="10071"/>
                    </a:lnTo>
                    <a:lnTo>
                      <a:pt x="92280" y="8057"/>
                    </a:lnTo>
                    <a:lnTo>
                      <a:pt x="90303" y="6474"/>
                    </a:lnTo>
                    <a:lnTo>
                      <a:pt x="88326" y="4892"/>
                    </a:lnTo>
                    <a:lnTo>
                      <a:pt x="86304" y="3453"/>
                    </a:lnTo>
                    <a:lnTo>
                      <a:pt x="84238" y="2158"/>
                    </a:lnTo>
                    <a:lnTo>
                      <a:pt x="82081" y="1007"/>
                    </a:lnTo>
                    <a:lnTo>
                      <a:pt x="79880" y="0"/>
                    </a:lnTo>
                    <a:lnTo>
                      <a:pt x="79880" y="0"/>
                    </a:lnTo>
                    <a:close/>
                  </a:path>
                </a:pathLst>
              </a:custGeom>
              <a:solidFill>
                <a:srgbClr val="5F5F5F"/>
              </a:solidFill>
              <a:ln>
                <a:noFill/>
              </a:ln>
            </p:spPr>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50" name="任意多边形: 形状 49"/>
              <p:cNvSpPr/>
              <p:nvPr/>
            </p:nvSpPr>
            <p:spPr>
              <a:xfrm>
                <a:off x="3225468" y="2067558"/>
                <a:ext cx="192790" cy="192790"/>
              </a:xfrm>
              <a:custGeom>
                <a:avLst/>
                <a:gdLst/>
                <a:ahLst/>
                <a:cxnLst/>
                <a:rect l="0" t="0" r="0" b="0"/>
                <a:pathLst>
                  <a:path w="120000" h="120000" extrusionOk="0">
                    <a:moveTo>
                      <a:pt x="120000" y="59999"/>
                    </a:moveTo>
                    <a:lnTo>
                      <a:pt x="120000" y="59999"/>
                    </a:lnTo>
                    <a:lnTo>
                      <a:pt x="119902" y="63029"/>
                    </a:lnTo>
                    <a:lnTo>
                      <a:pt x="119609" y="66156"/>
                    </a:lnTo>
                    <a:lnTo>
                      <a:pt x="119218" y="69185"/>
                    </a:lnTo>
                    <a:lnTo>
                      <a:pt x="118730" y="72117"/>
                    </a:lnTo>
                    <a:lnTo>
                      <a:pt x="118047" y="75048"/>
                    </a:lnTo>
                    <a:lnTo>
                      <a:pt x="117266" y="77882"/>
                    </a:lnTo>
                    <a:lnTo>
                      <a:pt x="116289" y="80716"/>
                    </a:lnTo>
                    <a:lnTo>
                      <a:pt x="115215" y="83355"/>
                    </a:lnTo>
                    <a:lnTo>
                      <a:pt x="113946" y="85993"/>
                    </a:lnTo>
                    <a:lnTo>
                      <a:pt x="112676" y="88631"/>
                    </a:lnTo>
                    <a:lnTo>
                      <a:pt x="111310" y="91074"/>
                    </a:lnTo>
                    <a:lnTo>
                      <a:pt x="109650" y="93615"/>
                    </a:lnTo>
                    <a:lnTo>
                      <a:pt x="107990" y="95863"/>
                    </a:lnTo>
                    <a:lnTo>
                      <a:pt x="106232" y="98208"/>
                    </a:lnTo>
                    <a:lnTo>
                      <a:pt x="104279" y="100358"/>
                    </a:lnTo>
                    <a:lnTo>
                      <a:pt x="102327" y="102410"/>
                    </a:lnTo>
                    <a:lnTo>
                      <a:pt x="100276" y="104462"/>
                    </a:lnTo>
                    <a:lnTo>
                      <a:pt x="98030" y="106319"/>
                    </a:lnTo>
                    <a:lnTo>
                      <a:pt x="95882" y="108175"/>
                    </a:lnTo>
                    <a:lnTo>
                      <a:pt x="93539" y="109739"/>
                    </a:lnTo>
                    <a:lnTo>
                      <a:pt x="91098" y="111302"/>
                    </a:lnTo>
                    <a:lnTo>
                      <a:pt x="88462" y="112768"/>
                    </a:lnTo>
                    <a:lnTo>
                      <a:pt x="85923" y="114136"/>
                    </a:lnTo>
                    <a:lnTo>
                      <a:pt x="83287" y="115211"/>
                    </a:lnTo>
                    <a:lnTo>
                      <a:pt x="80553" y="116384"/>
                    </a:lnTo>
                    <a:lnTo>
                      <a:pt x="77721" y="117361"/>
                    </a:lnTo>
                    <a:lnTo>
                      <a:pt x="74890" y="118045"/>
                    </a:lnTo>
                    <a:lnTo>
                      <a:pt x="72058" y="118827"/>
                    </a:lnTo>
                    <a:lnTo>
                      <a:pt x="69031" y="119315"/>
                    </a:lnTo>
                    <a:lnTo>
                      <a:pt x="66102" y="119706"/>
                    </a:lnTo>
                    <a:lnTo>
                      <a:pt x="63075" y="119902"/>
                    </a:lnTo>
                    <a:lnTo>
                      <a:pt x="59951" y="119999"/>
                    </a:lnTo>
                    <a:lnTo>
                      <a:pt x="59951" y="119999"/>
                    </a:lnTo>
                    <a:lnTo>
                      <a:pt x="56924" y="119902"/>
                    </a:lnTo>
                    <a:lnTo>
                      <a:pt x="53897" y="119706"/>
                    </a:lnTo>
                    <a:lnTo>
                      <a:pt x="50772" y="119315"/>
                    </a:lnTo>
                    <a:lnTo>
                      <a:pt x="47843" y="118827"/>
                    </a:lnTo>
                    <a:lnTo>
                      <a:pt x="44914" y="118045"/>
                    </a:lnTo>
                    <a:lnTo>
                      <a:pt x="42082" y="117361"/>
                    </a:lnTo>
                    <a:lnTo>
                      <a:pt x="39251" y="116384"/>
                    </a:lnTo>
                    <a:lnTo>
                      <a:pt x="36615" y="115211"/>
                    </a:lnTo>
                    <a:lnTo>
                      <a:pt x="33978" y="114136"/>
                    </a:lnTo>
                    <a:lnTo>
                      <a:pt x="31342" y="112768"/>
                    </a:lnTo>
                    <a:lnTo>
                      <a:pt x="28901" y="111302"/>
                    </a:lnTo>
                    <a:lnTo>
                      <a:pt x="26460" y="109739"/>
                    </a:lnTo>
                    <a:lnTo>
                      <a:pt x="24117" y="108175"/>
                    </a:lnTo>
                    <a:lnTo>
                      <a:pt x="21773" y="106319"/>
                    </a:lnTo>
                    <a:lnTo>
                      <a:pt x="19723" y="104462"/>
                    </a:lnTo>
                    <a:lnTo>
                      <a:pt x="17575" y="102410"/>
                    </a:lnTo>
                    <a:lnTo>
                      <a:pt x="15524" y="100358"/>
                    </a:lnTo>
                    <a:lnTo>
                      <a:pt x="13669" y="98208"/>
                    </a:lnTo>
                    <a:lnTo>
                      <a:pt x="11814" y="95863"/>
                    </a:lnTo>
                    <a:lnTo>
                      <a:pt x="10252" y="93615"/>
                    </a:lnTo>
                    <a:lnTo>
                      <a:pt x="8689" y="91074"/>
                    </a:lnTo>
                    <a:lnTo>
                      <a:pt x="7225" y="88631"/>
                    </a:lnTo>
                    <a:lnTo>
                      <a:pt x="5858" y="85993"/>
                    </a:lnTo>
                    <a:lnTo>
                      <a:pt x="4784" y="83355"/>
                    </a:lnTo>
                    <a:lnTo>
                      <a:pt x="3612" y="80716"/>
                    </a:lnTo>
                    <a:lnTo>
                      <a:pt x="2636" y="77882"/>
                    </a:lnTo>
                    <a:lnTo>
                      <a:pt x="1952" y="75048"/>
                    </a:lnTo>
                    <a:lnTo>
                      <a:pt x="1171" y="72117"/>
                    </a:lnTo>
                    <a:lnTo>
                      <a:pt x="683" y="69185"/>
                    </a:lnTo>
                    <a:lnTo>
                      <a:pt x="292" y="66156"/>
                    </a:lnTo>
                    <a:lnTo>
                      <a:pt x="97" y="63029"/>
                    </a:lnTo>
                    <a:lnTo>
                      <a:pt x="0" y="59999"/>
                    </a:lnTo>
                    <a:lnTo>
                      <a:pt x="0" y="59999"/>
                    </a:lnTo>
                    <a:lnTo>
                      <a:pt x="97" y="56970"/>
                    </a:lnTo>
                    <a:lnTo>
                      <a:pt x="292" y="53843"/>
                    </a:lnTo>
                    <a:lnTo>
                      <a:pt x="683" y="50912"/>
                    </a:lnTo>
                    <a:lnTo>
                      <a:pt x="1171" y="47882"/>
                    </a:lnTo>
                    <a:lnTo>
                      <a:pt x="1952" y="45048"/>
                    </a:lnTo>
                    <a:lnTo>
                      <a:pt x="2636" y="42117"/>
                    </a:lnTo>
                    <a:lnTo>
                      <a:pt x="3612" y="39381"/>
                    </a:lnTo>
                    <a:lnTo>
                      <a:pt x="4784" y="36644"/>
                    </a:lnTo>
                    <a:lnTo>
                      <a:pt x="5858" y="34006"/>
                    </a:lnTo>
                    <a:lnTo>
                      <a:pt x="7225" y="31465"/>
                    </a:lnTo>
                    <a:lnTo>
                      <a:pt x="8689" y="28925"/>
                    </a:lnTo>
                    <a:lnTo>
                      <a:pt x="10252" y="26384"/>
                    </a:lnTo>
                    <a:lnTo>
                      <a:pt x="11814" y="24136"/>
                    </a:lnTo>
                    <a:lnTo>
                      <a:pt x="13669" y="21889"/>
                    </a:lnTo>
                    <a:lnTo>
                      <a:pt x="15524" y="19739"/>
                    </a:lnTo>
                    <a:lnTo>
                      <a:pt x="17575" y="17589"/>
                    </a:lnTo>
                    <a:lnTo>
                      <a:pt x="19723" y="15635"/>
                    </a:lnTo>
                    <a:lnTo>
                      <a:pt x="21773" y="13680"/>
                    </a:lnTo>
                    <a:lnTo>
                      <a:pt x="24117" y="12019"/>
                    </a:lnTo>
                    <a:lnTo>
                      <a:pt x="26460" y="10260"/>
                    </a:lnTo>
                    <a:lnTo>
                      <a:pt x="28901" y="8697"/>
                    </a:lnTo>
                    <a:lnTo>
                      <a:pt x="31342" y="7231"/>
                    </a:lnTo>
                    <a:lnTo>
                      <a:pt x="33978" y="5960"/>
                    </a:lnTo>
                    <a:lnTo>
                      <a:pt x="36615" y="4788"/>
                    </a:lnTo>
                    <a:lnTo>
                      <a:pt x="39251" y="3615"/>
                    </a:lnTo>
                    <a:lnTo>
                      <a:pt x="42082" y="2638"/>
                    </a:lnTo>
                    <a:lnTo>
                      <a:pt x="44914" y="1954"/>
                    </a:lnTo>
                    <a:lnTo>
                      <a:pt x="47843" y="1172"/>
                    </a:lnTo>
                    <a:lnTo>
                      <a:pt x="50772" y="684"/>
                    </a:lnTo>
                    <a:lnTo>
                      <a:pt x="53897" y="293"/>
                    </a:lnTo>
                    <a:lnTo>
                      <a:pt x="56924" y="97"/>
                    </a:lnTo>
                    <a:lnTo>
                      <a:pt x="59951" y="0"/>
                    </a:lnTo>
                    <a:lnTo>
                      <a:pt x="59951" y="0"/>
                    </a:lnTo>
                    <a:lnTo>
                      <a:pt x="63075" y="97"/>
                    </a:lnTo>
                    <a:lnTo>
                      <a:pt x="66102" y="293"/>
                    </a:lnTo>
                    <a:lnTo>
                      <a:pt x="69031" y="684"/>
                    </a:lnTo>
                    <a:lnTo>
                      <a:pt x="72058" y="1172"/>
                    </a:lnTo>
                    <a:lnTo>
                      <a:pt x="74890" y="1954"/>
                    </a:lnTo>
                    <a:lnTo>
                      <a:pt x="77721" y="2638"/>
                    </a:lnTo>
                    <a:lnTo>
                      <a:pt x="80553" y="3615"/>
                    </a:lnTo>
                    <a:lnTo>
                      <a:pt x="83287" y="4788"/>
                    </a:lnTo>
                    <a:lnTo>
                      <a:pt x="85923" y="5960"/>
                    </a:lnTo>
                    <a:lnTo>
                      <a:pt x="88462" y="7231"/>
                    </a:lnTo>
                    <a:lnTo>
                      <a:pt x="91098" y="8697"/>
                    </a:lnTo>
                    <a:lnTo>
                      <a:pt x="93539" y="10260"/>
                    </a:lnTo>
                    <a:lnTo>
                      <a:pt x="95882" y="12019"/>
                    </a:lnTo>
                    <a:lnTo>
                      <a:pt x="98030" y="13680"/>
                    </a:lnTo>
                    <a:lnTo>
                      <a:pt x="100276" y="15635"/>
                    </a:lnTo>
                    <a:lnTo>
                      <a:pt x="102327" y="17589"/>
                    </a:lnTo>
                    <a:lnTo>
                      <a:pt x="104279" y="19739"/>
                    </a:lnTo>
                    <a:lnTo>
                      <a:pt x="106232" y="21889"/>
                    </a:lnTo>
                    <a:lnTo>
                      <a:pt x="107990" y="24136"/>
                    </a:lnTo>
                    <a:lnTo>
                      <a:pt x="109650" y="26384"/>
                    </a:lnTo>
                    <a:lnTo>
                      <a:pt x="111310" y="28925"/>
                    </a:lnTo>
                    <a:lnTo>
                      <a:pt x="112676" y="31465"/>
                    </a:lnTo>
                    <a:lnTo>
                      <a:pt x="113946" y="34006"/>
                    </a:lnTo>
                    <a:lnTo>
                      <a:pt x="115215" y="36644"/>
                    </a:lnTo>
                    <a:lnTo>
                      <a:pt x="116289" y="39381"/>
                    </a:lnTo>
                    <a:lnTo>
                      <a:pt x="117266" y="42117"/>
                    </a:lnTo>
                    <a:lnTo>
                      <a:pt x="118047" y="45048"/>
                    </a:lnTo>
                    <a:lnTo>
                      <a:pt x="118730" y="47882"/>
                    </a:lnTo>
                    <a:lnTo>
                      <a:pt x="119218" y="50912"/>
                    </a:lnTo>
                    <a:lnTo>
                      <a:pt x="119609" y="53843"/>
                    </a:lnTo>
                    <a:lnTo>
                      <a:pt x="119902" y="56970"/>
                    </a:lnTo>
                    <a:lnTo>
                      <a:pt x="120000" y="59999"/>
                    </a:lnTo>
                    <a:lnTo>
                      <a:pt x="120000" y="59999"/>
                    </a:lnTo>
                    <a:close/>
                  </a:path>
                </a:pathLst>
              </a:custGeom>
              <a:solidFill>
                <a:srgbClr val="5F5F5F"/>
              </a:solidFill>
              <a:ln>
                <a:noFill/>
              </a:ln>
            </p:spPr>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grpSp>
        <p:grpSp>
          <p:nvGrpSpPr>
            <p:cNvPr id="37" name="组合 36"/>
            <p:cNvGrpSpPr/>
            <p:nvPr/>
          </p:nvGrpSpPr>
          <p:grpSpPr>
            <a:xfrm>
              <a:off x="9017686" y="4814008"/>
              <a:ext cx="557609" cy="454933"/>
              <a:chOff x="3112799" y="2067558"/>
              <a:chExt cx="418132" cy="341140"/>
            </a:xfrm>
          </p:grpSpPr>
          <p:sp>
            <p:nvSpPr>
              <p:cNvPr id="47" name="任意多边形: 形状 46"/>
              <p:cNvSpPr/>
              <p:nvPr/>
            </p:nvSpPr>
            <p:spPr>
              <a:xfrm>
                <a:off x="3112799" y="2278502"/>
                <a:ext cx="418132" cy="130196"/>
              </a:xfrm>
              <a:custGeom>
                <a:avLst/>
                <a:gdLst/>
                <a:ahLst/>
                <a:cxnLst/>
                <a:rect l="0" t="0" r="0" b="0"/>
                <a:pathLst>
                  <a:path w="120000" h="120000" extrusionOk="0">
                    <a:moveTo>
                      <a:pt x="79880" y="0"/>
                    </a:moveTo>
                    <a:lnTo>
                      <a:pt x="66447" y="84172"/>
                    </a:lnTo>
                    <a:lnTo>
                      <a:pt x="64335" y="29352"/>
                    </a:lnTo>
                    <a:lnTo>
                      <a:pt x="67660" y="20719"/>
                    </a:lnTo>
                    <a:lnTo>
                      <a:pt x="52250" y="20719"/>
                    </a:lnTo>
                    <a:lnTo>
                      <a:pt x="55574" y="29352"/>
                    </a:lnTo>
                    <a:lnTo>
                      <a:pt x="53508" y="84172"/>
                    </a:lnTo>
                    <a:lnTo>
                      <a:pt x="40119" y="0"/>
                    </a:lnTo>
                    <a:lnTo>
                      <a:pt x="40119" y="0"/>
                    </a:lnTo>
                    <a:lnTo>
                      <a:pt x="37918" y="1007"/>
                    </a:lnTo>
                    <a:lnTo>
                      <a:pt x="35761" y="2158"/>
                    </a:lnTo>
                    <a:lnTo>
                      <a:pt x="33695" y="3453"/>
                    </a:lnTo>
                    <a:lnTo>
                      <a:pt x="31628" y="4892"/>
                    </a:lnTo>
                    <a:lnTo>
                      <a:pt x="29651" y="6474"/>
                    </a:lnTo>
                    <a:lnTo>
                      <a:pt x="27719" y="8057"/>
                    </a:lnTo>
                    <a:lnTo>
                      <a:pt x="25788" y="10071"/>
                    </a:lnTo>
                    <a:lnTo>
                      <a:pt x="23991" y="12086"/>
                    </a:lnTo>
                    <a:lnTo>
                      <a:pt x="22193" y="14244"/>
                    </a:lnTo>
                    <a:lnTo>
                      <a:pt x="20441" y="16546"/>
                    </a:lnTo>
                    <a:lnTo>
                      <a:pt x="18734" y="19136"/>
                    </a:lnTo>
                    <a:lnTo>
                      <a:pt x="17117" y="21870"/>
                    </a:lnTo>
                    <a:lnTo>
                      <a:pt x="15589" y="24748"/>
                    </a:lnTo>
                    <a:lnTo>
                      <a:pt x="14062" y="27769"/>
                    </a:lnTo>
                    <a:lnTo>
                      <a:pt x="12669" y="31223"/>
                    </a:lnTo>
                    <a:lnTo>
                      <a:pt x="11321" y="34676"/>
                    </a:lnTo>
                    <a:lnTo>
                      <a:pt x="9973" y="38273"/>
                    </a:lnTo>
                    <a:lnTo>
                      <a:pt x="8760" y="42014"/>
                    </a:lnTo>
                    <a:lnTo>
                      <a:pt x="7592" y="46187"/>
                    </a:lnTo>
                    <a:lnTo>
                      <a:pt x="6514" y="50503"/>
                    </a:lnTo>
                    <a:lnTo>
                      <a:pt x="5481" y="54964"/>
                    </a:lnTo>
                    <a:lnTo>
                      <a:pt x="4582" y="59712"/>
                    </a:lnTo>
                    <a:lnTo>
                      <a:pt x="3773" y="64604"/>
                    </a:lnTo>
                    <a:lnTo>
                      <a:pt x="2965" y="69784"/>
                    </a:lnTo>
                    <a:lnTo>
                      <a:pt x="2291" y="75251"/>
                    </a:lnTo>
                    <a:lnTo>
                      <a:pt x="1662" y="80863"/>
                    </a:lnTo>
                    <a:lnTo>
                      <a:pt x="1168" y="86762"/>
                    </a:lnTo>
                    <a:lnTo>
                      <a:pt x="763" y="92949"/>
                    </a:lnTo>
                    <a:lnTo>
                      <a:pt x="449" y="99280"/>
                    </a:lnTo>
                    <a:lnTo>
                      <a:pt x="224" y="105899"/>
                    </a:lnTo>
                    <a:lnTo>
                      <a:pt x="44" y="112805"/>
                    </a:lnTo>
                    <a:lnTo>
                      <a:pt x="0" y="119999"/>
                    </a:lnTo>
                    <a:lnTo>
                      <a:pt x="120000" y="119999"/>
                    </a:lnTo>
                    <a:lnTo>
                      <a:pt x="120000" y="119999"/>
                    </a:lnTo>
                    <a:lnTo>
                      <a:pt x="119955" y="112805"/>
                    </a:lnTo>
                    <a:lnTo>
                      <a:pt x="119775" y="105899"/>
                    </a:lnTo>
                    <a:lnTo>
                      <a:pt x="119550" y="99280"/>
                    </a:lnTo>
                    <a:lnTo>
                      <a:pt x="119191" y="92949"/>
                    </a:lnTo>
                    <a:lnTo>
                      <a:pt x="118742" y="86762"/>
                    </a:lnTo>
                    <a:lnTo>
                      <a:pt x="118247" y="80863"/>
                    </a:lnTo>
                    <a:lnTo>
                      <a:pt x="117708" y="75251"/>
                    </a:lnTo>
                    <a:lnTo>
                      <a:pt x="117034" y="69784"/>
                    </a:lnTo>
                    <a:lnTo>
                      <a:pt x="116226" y="64604"/>
                    </a:lnTo>
                    <a:lnTo>
                      <a:pt x="115372" y="59712"/>
                    </a:lnTo>
                    <a:lnTo>
                      <a:pt x="114473" y="54964"/>
                    </a:lnTo>
                    <a:lnTo>
                      <a:pt x="113485" y="50503"/>
                    </a:lnTo>
                    <a:lnTo>
                      <a:pt x="112317" y="46187"/>
                    </a:lnTo>
                    <a:lnTo>
                      <a:pt x="111194" y="42014"/>
                    </a:lnTo>
                    <a:lnTo>
                      <a:pt x="109981" y="38273"/>
                    </a:lnTo>
                    <a:lnTo>
                      <a:pt x="108678" y="34676"/>
                    </a:lnTo>
                    <a:lnTo>
                      <a:pt x="107330" y="31079"/>
                    </a:lnTo>
                    <a:lnTo>
                      <a:pt x="105892" y="27769"/>
                    </a:lnTo>
                    <a:lnTo>
                      <a:pt x="104410" y="24748"/>
                    </a:lnTo>
                    <a:lnTo>
                      <a:pt x="102792" y="21870"/>
                    </a:lnTo>
                    <a:lnTo>
                      <a:pt x="101220" y="19136"/>
                    </a:lnTo>
                    <a:lnTo>
                      <a:pt x="99558" y="16546"/>
                    </a:lnTo>
                    <a:lnTo>
                      <a:pt x="97806" y="14244"/>
                    </a:lnTo>
                    <a:lnTo>
                      <a:pt x="96008" y="12086"/>
                    </a:lnTo>
                    <a:lnTo>
                      <a:pt x="94122" y="10071"/>
                    </a:lnTo>
                    <a:lnTo>
                      <a:pt x="92280" y="8057"/>
                    </a:lnTo>
                    <a:lnTo>
                      <a:pt x="90303" y="6474"/>
                    </a:lnTo>
                    <a:lnTo>
                      <a:pt x="88326" y="4892"/>
                    </a:lnTo>
                    <a:lnTo>
                      <a:pt x="86304" y="3453"/>
                    </a:lnTo>
                    <a:lnTo>
                      <a:pt x="84238" y="2158"/>
                    </a:lnTo>
                    <a:lnTo>
                      <a:pt x="82081" y="1007"/>
                    </a:lnTo>
                    <a:lnTo>
                      <a:pt x="79880" y="0"/>
                    </a:lnTo>
                    <a:lnTo>
                      <a:pt x="79880" y="0"/>
                    </a:lnTo>
                    <a:close/>
                  </a:path>
                </a:pathLst>
              </a:custGeom>
              <a:solidFill>
                <a:srgbClr val="5F5F5F"/>
              </a:solidFill>
              <a:ln>
                <a:noFill/>
              </a:ln>
            </p:spPr>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48" name="任意多边形: 形状 47"/>
              <p:cNvSpPr/>
              <p:nvPr/>
            </p:nvSpPr>
            <p:spPr>
              <a:xfrm>
                <a:off x="3225468" y="2067558"/>
                <a:ext cx="192790" cy="192790"/>
              </a:xfrm>
              <a:custGeom>
                <a:avLst/>
                <a:gdLst/>
                <a:ahLst/>
                <a:cxnLst/>
                <a:rect l="0" t="0" r="0" b="0"/>
                <a:pathLst>
                  <a:path w="120000" h="120000" extrusionOk="0">
                    <a:moveTo>
                      <a:pt x="120000" y="59999"/>
                    </a:moveTo>
                    <a:lnTo>
                      <a:pt x="120000" y="59999"/>
                    </a:lnTo>
                    <a:lnTo>
                      <a:pt x="119902" y="63029"/>
                    </a:lnTo>
                    <a:lnTo>
                      <a:pt x="119609" y="66156"/>
                    </a:lnTo>
                    <a:lnTo>
                      <a:pt x="119218" y="69185"/>
                    </a:lnTo>
                    <a:lnTo>
                      <a:pt x="118730" y="72117"/>
                    </a:lnTo>
                    <a:lnTo>
                      <a:pt x="118047" y="75048"/>
                    </a:lnTo>
                    <a:lnTo>
                      <a:pt x="117266" y="77882"/>
                    </a:lnTo>
                    <a:lnTo>
                      <a:pt x="116289" y="80716"/>
                    </a:lnTo>
                    <a:lnTo>
                      <a:pt x="115215" y="83355"/>
                    </a:lnTo>
                    <a:lnTo>
                      <a:pt x="113946" y="85993"/>
                    </a:lnTo>
                    <a:lnTo>
                      <a:pt x="112676" y="88631"/>
                    </a:lnTo>
                    <a:lnTo>
                      <a:pt x="111310" y="91074"/>
                    </a:lnTo>
                    <a:lnTo>
                      <a:pt x="109650" y="93615"/>
                    </a:lnTo>
                    <a:lnTo>
                      <a:pt x="107990" y="95863"/>
                    </a:lnTo>
                    <a:lnTo>
                      <a:pt x="106232" y="98208"/>
                    </a:lnTo>
                    <a:lnTo>
                      <a:pt x="104279" y="100358"/>
                    </a:lnTo>
                    <a:lnTo>
                      <a:pt x="102327" y="102410"/>
                    </a:lnTo>
                    <a:lnTo>
                      <a:pt x="100276" y="104462"/>
                    </a:lnTo>
                    <a:lnTo>
                      <a:pt x="98030" y="106319"/>
                    </a:lnTo>
                    <a:lnTo>
                      <a:pt x="95882" y="108175"/>
                    </a:lnTo>
                    <a:lnTo>
                      <a:pt x="93539" y="109739"/>
                    </a:lnTo>
                    <a:lnTo>
                      <a:pt x="91098" y="111302"/>
                    </a:lnTo>
                    <a:lnTo>
                      <a:pt x="88462" y="112768"/>
                    </a:lnTo>
                    <a:lnTo>
                      <a:pt x="85923" y="114136"/>
                    </a:lnTo>
                    <a:lnTo>
                      <a:pt x="83287" y="115211"/>
                    </a:lnTo>
                    <a:lnTo>
                      <a:pt x="80553" y="116384"/>
                    </a:lnTo>
                    <a:lnTo>
                      <a:pt x="77721" y="117361"/>
                    </a:lnTo>
                    <a:lnTo>
                      <a:pt x="74890" y="118045"/>
                    </a:lnTo>
                    <a:lnTo>
                      <a:pt x="72058" y="118827"/>
                    </a:lnTo>
                    <a:lnTo>
                      <a:pt x="69031" y="119315"/>
                    </a:lnTo>
                    <a:lnTo>
                      <a:pt x="66102" y="119706"/>
                    </a:lnTo>
                    <a:lnTo>
                      <a:pt x="63075" y="119902"/>
                    </a:lnTo>
                    <a:lnTo>
                      <a:pt x="59951" y="119999"/>
                    </a:lnTo>
                    <a:lnTo>
                      <a:pt x="59951" y="119999"/>
                    </a:lnTo>
                    <a:lnTo>
                      <a:pt x="56924" y="119902"/>
                    </a:lnTo>
                    <a:lnTo>
                      <a:pt x="53897" y="119706"/>
                    </a:lnTo>
                    <a:lnTo>
                      <a:pt x="50772" y="119315"/>
                    </a:lnTo>
                    <a:lnTo>
                      <a:pt x="47843" y="118827"/>
                    </a:lnTo>
                    <a:lnTo>
                      <a:pt x="44914" y="118045"/>
                    </a:lnTo>
                    <a:lnTo>
                      <a:pt x="42082" y="117361"/>
                    </a:lnTo>
                    <a:lnTo>
                      <a:pt x="39251" y="116384"/>
                    </a:lnTo>
                    <a:lnTo>
                      <a:pt x="36615" y="115211"/>
                    </a:lnTo>
                    <a:lnTo>
                      <a:pt x="33978" y="114136"/>
                    </a:lnTo>
                    <a:lnTo>
                      <a:pt x="31342" y="112768"/>
                    </a:lnTo>
                    <a:lnTo>
                      <a:pt x="28901" y="111302"/>
                    </a:lnTo>
                    <a:lnTo>
                      <a:pt x="26460" y="109739"/>
                    </a:lnTo>
                    <a:lnTo>
                      <a:pt x="24117" y="108175"/>
                    </a:lnTo>
                    <a:lnTo>
                      <a:pt x="21773" y="106319"/>
                    </a:lnTo>
                    <a:lnTo>
                      <a:pt x="19723" y="104462"/>
                    </a:lnTo>
                    <a:lnTo>
                      <a:pt x="17575" y="102410"/>
                    </a:lnTo>
                    <a:lnTo>
                      <a:pt x="15524" y="100358"/>
                    </a:lnTo>
                    <a:lnTo>
                      <a:pt x="13669" y="98208"/>
                    </a:lnTo>
                    <a:lnTo>
                      <a:pt x="11814" y="95863"/>
                    </a:lnTo>
                    <a:lnTo>
                      <a:pt x="10252" y="93615"/>
                    </a:lnTo>
                    <a:lnTo>
                      <a:pt x="8689" y="91074"/>
                    </a:lnTo>
                    <a:lnTo>
                      <a:pt x="7225" y="88631"/>
                    </a:lnTo>
                    <a:lnTo>
                      <a:pt x="5858" y="85993"/>
                    </a:lnTo>
                    <a:lnTo>
                      <a:pt x="4784" y="83355"/>
                    </a:lnTo>
                    <a:lnTo>
                      <a:pt x="3612" y="80716"/>
                    </a:lnTo>
                    <a:lnTo>
                      <a:pt x="2636" y="77882"/>
                    </a:lnTo>
                    <a:lnTo>
                      <a:pt x="1952" y="75048"/>
                    </a:lnTo>
                    <a:lnTo>
                      <a:pt x="1171" y="72117"/>
                    </a:lnTo>
                    <a:lnTo>
                      <a:pt x="683" y="69185"/>
                    </a:lnTo>
                    <a:lnTo>
                      <a:pt x="292" y="66156"/>
                    </a:lnTo>
                    <a:lnTo>
                      <a:pt x="97" y="63029"/>
                    </a:lnTo>
                    <a:lnTo>
                      <a:pt x="0" y="59999"/>
                    </a:lnTo>
                    <a:lnTo>
                      <a:pt x="0" y="59999"/>
                    </a:lnTo>
                    <a:lnTo>
                      <a:pt x="97" y="56970"/>
                    </a:lnTo>
                    <a:lnTo>
                      <a:pt x="292" y="53843"/>
                    </a:lnTo>
                    <a:lnTo>
                      <a:pt x="683" y="50912"/>
                    </a:lnTo>
                    <a:lnTo>
                      <a:pt x="1171" y="47882"/>
                    </a:lnTo>
                    <a:lnTo>
                      <a:pt x="1952" y="45048"/>
                    </a:lnTo>
                    <a:lnTo>
                      <a:pt x="2636" y="42117"/>
                    </a:lnTo>
                    <a:lnTo>
                      <a:pt x="3612" y="39381"/>
                    </a:lnTo>
                    <a:lnTo>
                      <a:pt x="4784" y="36644"/>
                    </a:lnTo>
                    <a:lnTo>
                      <a:pt x="5858" y="34006"/>
                    </a:lnTo>
                    <a:lnTo>
                      <a:pt x="7225" y="31465"/>
                    </a:lnTo>
                    <a:lnTo>
                      <a:pt x="8689" y="28925"/>
                    </a:lnTo>
                    <a:lnTo>
                      <a:pt x="10252" y="26384"/>
                    </a:lnTo>
                    <a:lnTo>
                      <a:pt x="11814" y="24136"/>
                    </a:lnTo>
                    <a:lnTo>
                      <a:pt x="13669" y="21889"/>
                    </a:lnTo>
                    <a:lnTo>
                      <a:pt x="15524" y="19739"/>
                    </a:lnTo>
                    <a:lnTo>
                      <a:pt x="17575" y="17589"/>
                    </a:lnTo>
                    <a:lnTo>
                      <a:pt x="19723" y="15635"/>
                    </a:lnTo>
                    <a:lnTo>
                      <a:pt x="21773" y="13680"/>
                    </a:lnTo>
                    <a:lnTo>
                      <a:pt x="24117" y="12019"/>
                    </a:lnTo>
                    <a:lnTo>
                      <a:pt x="26460" y="10260"/>
                    </a:lnTo>
                    <a:lnTo>
                      <a:pt x="28901" y="8697"/>
                    </a:lnTo>
                    <a:lnTo>
                      <a:pt x="31342" y="7231"/>
                    </a:lnTo>
                    <a:lnTo>
                      <a:pt x="33978" y="5960"/>
                    </a:lnTo>
                    <a:lnTo>
                      <a:pt x="36615" y="4788"/>
                    </a:lnTo>
                    <a:lnTo>
                      <a:pt x="39251" y="3615"/>
                    </a:lnTo>
                    <a:lnTo>
                      <a:pt x="42082" y="2638"/>
                    </a:lnTo>
                    <a:lnTo>
                      <a:pt x="44914" y="1954"/>
                    </a:lnTo>
                    <a:lnTo>
                      <a:pt x="47843" y="1172"/>
                    </a:lnTo>
                    <a:lnTo>
                      <a:pt x="50772" y="684"/>
                    </a:lnTo>
                    <a:lnTo>
                      <a:pt x="53897" y="293"/>
                    </a:lnTo>
                    <a:lnTo>
                      <a:pt x="56924" y="97"/>
                    </a:lnTo>
                    <a:lnTo>
                      <a:pt x="59951" y="0"/>
                    </a:lnTo>
                    <a:lnTo>
                      <a:pt x="59951" y="0"/>
                    </a:lnTo>
                    <a:lnTo>
                      <a:pt x="63075" y="97"/>
                    </a:lnTo>
                    <a:lnTo>
                      <a:pt x="66102" y="293"/>
                    </a:lnTo>
                    <a:lnTo>
                      <a:pt x="69031" y="684"/>
                    </a:lnTo>
                    <a:lnTo>
                      <a:pt x="72058" y="1172"/>
                    </a:lnTo>
                    <a:lnTo>
                      <a:pt x="74890" y="1954"/>
                    </a:lnTo>
                    <a:lnTo>
                      <a:pt x="77721" y="2638"/>
                    </a:lnTo>
                    <a:lnTo>
                      <a:pt x="80553" y="3615"/>
                    </a:lnTo>
                    <a:lnTo>
                      <a:pt x="83287" y="4788"/>
                    </a:lnTo>
                    <a:lnTo>
                      <a:pt x="85923" y="5960"/>
                    </a:lnTo>
                    <a:lnTo>
                      <a:pt x="88462" y="7231"/>
                    </a:lnTo>
                    <a:lnTo>
                      <a:pt x="91098" y="8697"/>
                    </a:lnTo>
                    <a:lnTo>
                      <a:pt x="93539" y="10260"/>
                    </a:lnTo>
                    <a:lnTo>
                      <a:pt x="95882" y="12019"/>
                    </a:lnTo>
                    <a:lnTo>
                      <a:pt x="98030" y="13680"/>
                    </a:lnTo>
                    <a:lnTo>
                      <a:pt x="100276" y="15635"/>
                    </a:lnTo>
                    <a:lnTo>
                      <a:pt x="102327" y="17589"/>
                    </a:lnTo>
                    <a:lnTo>
                      <a:pt x="104279" y="19739"/>
                    </a:lnTo>
                    <a:lnTo>
                      <a:pt x="106232" y="21889"/>
                    </a:lnTo>
                    <a:lnTo>
                      <a:pt x="107990" y="24136"/>
                    </a:lnTo>
                    <a:lnTo>
                      <a:pt x="109650" y="26384"/>
                    </a:lnTo>
                    <a:lnTo>
                      <a:pt x="111310" y="28925"/>
                    </a:lnTo>
                    <a:lnTo>
                      <a:pt x="112676" y="31465"/>
                    </a:lnTo>
                    <a:lnTo>
                      <a:pt x="113946" y="34006"/>
                    </a:lnTo>
                    <a:lnTo>
                      <a:pt x="115215" y="36644"/>
                    </a:lnTo>
                    <a:lnTo>
                      <a:pt x="116289" y="39381"/>
                    </a:lnTo>
                    <a:lnTo>
                      <a:pt x="117266" y="42117"/>
                    </a:lnTo>
                    <a:lnTo>
                      <a:pt x="118047" y="45048"/>
                    </a:lnTo>
                    <a:lnTo>
                      <a:pt x="118730" y="47882"/>
                    </a:lnTo>
                    <a:lnTo>
                      <a:pt x="119218" y="50912"/>
                    </a:lnTo>
                    <a:lnTo>
                      <a:pt x="119609" y="53843"/>
                    </a:lnTo>
                    <a:lnTo>
                      <a:pt x="119902" y="56970"/>
                    </a:lnTo>
                    <a:lnTo>
                      <a:pt x="120000" y="59999"/>
                    </a:lnTo>
                    <a:lnTo>
                      <a:pt x="120000" y="59999"/>
                    </a:lnTo>
                    <a:close/>
                  </a:path>
                </a:pathLst>
              </a:custGeom>
              <a:solidFill>
                <a:srgbClr val="5F5F5F"/>
              </a:solidFill>
              <a:ln>
                <a:noFill/>
              </a:ln>
            </p:spPr>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grpSp>
        <p:grpSp>
          <p:nvGrpSpPr>
            <p:cNvPr id="38" name="组合 37"/>
            <p:cNvGrpSpPr/>
            <p:nvPr/>
          </p:nvGrpSpPr>
          <p:grpSpPr>
            <a:xfrm>
              <a:off x="10335538" y="4814008"/>
              <a:ext cx="557609" cy="454933"/>
              <a:chOff x="3112799" y="2067558"/>
              <a:chExt cx="418132" cy="341140"/>
            </a:xfrm>
          </p:grpSpPr>
          <p:sp>
            <p:nvSpPr>
              <p:cNvPr id="45" name="任意多边形: 形状 44"/>
              <p:cNvSpPr/>
              <p:nvPr/>
            </p:nvSpPr>
            <p:spPr>
              <a:xfrm>
                <a:off x="3112799" y="2278502"/>
                <a:ext cx="418132" cy="130196"/>
              </a:xfrm>
              <a:custGeom>
                <a:avLst/>
                <a:gdLst/>
                <a:ahLst/>
                <a:cxnLst/>
                <a:rect l="0" t="0" r="0" b="0"/>
                <a:pathLst>
                  <a:path w="120000" h="120000" extrusionOk="0">
                    <a:moveTo>
                      <a:pt x="79880" y="0"/>
                    </a:moveTo>
                    <a:lnTo>
                      <a:pt x="66447" y="84172"/>
                    </a:lnTo>
                    <a:lnTo>
                      <a:pt x="64335" y="29352"/>
                    </a:lnTo>
                    <a:lnTo>
                      <a:pt x="67660" y="20719"/>
                    </a:lnTo>
                    <a:lnTo>
                      <a:pt x="52250" y="20719"/>
                    </a:lnTo>
                    <a:lnTo>
                      <a:pt x="55574" y="29352"/>
                    </a:lnTo>
                    <a:lnTo>
                      <a:pt x="53508" y="84172"/>
                    </a:lnTo>
                    <a:lnTo>
                      <a:pt x="40119" y="0"/>
                    </a:lnTo>
                    <a:lnTo>
                      <a:pt x="40119" y="0"/>
                    </a:lnTo>
                    <a:lnTo>
                      <a:pt x="37918" y="1007"/>
                    </a:lnTo>
                    <a:lnTo>
                      <a:pt x="35761" y="2158"/>
                    </a:lnTo>
                    <a:lnTo>
                      <a:pt x="33695" y="3453"/>
                    </a:lnTo>
                    <a:lnTo>
                      <a:pt x="31628" y="4892"/>
                    </a:lnTo>
                    <a:lnTo>
                      <a:pt x="29651" y="6474"/>
                    </a:lnTo>
                    <a:lnTo>
                      <a:pt x="27719" y="8057"/>
                    </a:lnTo>
                    <a:lnTo>
                      <a:pt x="25788" y="10071"/>
                    </a:lnTo>
                    <a:lnTo>
                      <a:pt x="23991" y="12086"/>
                    </a:lnTo>
                    <a:lnTo>
                      <a:pt x="22193" y="14244"/>
                    </a:lnTo>
                    <a:lnTo>
                      <a:pt x="20441" y="16546"/>
                    </a:lnTo>
                    <a:lnTo>
                      <a:pt x="18734" y="19136"/>
                    </a:lnTo>
                    <a:lnTo>
                      <a:pt x="17117" y="21870"/>
                    </a:lnTo>
                    <a:lnTo>
                      <a:pt x="15589" y="24748"/>
                    </a:lnTo>
                    <a:lnTo>
                      <a:pt x="14062" y="27769"/>
                    </a:lnTo>
                    <a:lnTo>
                      <a:pt x="12669" y="31223"/>
                    </a:lnTo>
                    <a:lnTo>
                      <a:pt x="11321" y="34676"/>
                    </a:lnTo>
                    <a:lnTo>
                      <a:pt x="9973" y="38273"/>
                    </a:lnTo>
                    <a:lnTo>
                      <a:pt x="8760" y="42014"/>
                    </a:lnTo>
                    <a:lnTo>
                      <a:pt x="7592" y="46187"/>
                    </a:lnTo>
                    <a:lnTo>
                      <a:pt x="6514" y="50503"/>
                    </a:lnTo>
                    <a:lnTo>
                      <a:pt x="5481" y="54964"/>
                    </a:lnTo>
                    <a:lnTo>
                      <a:pt x="4582" y="59712"/>
                    </a:lnTo>
                    <a:lnTo>
                      <a:pt x="3773" y="64604"/>
                    </a:lnTo>
                    <a:lnTo>
                      <a:pt x="2965" y="69784"/>
                    </a:lnTo>
                    <a:lnTo>
                      <a:pt x="2291" y="75251"/>
                    </a:lnTo>
                    <a:lnTo>
                      <a:pt x="1662" y="80863"/>
                    </a:lnTo>
                    <a:lnTo>
                      <a:pt x="1168" y="86762"/>
                    </a:lnTo>
                    <a:lnTo>
                      <a:pt x="763" y="92949"/>
                    </a:lnTo>
                    <a:lnTo>
                      <a:pt x="449" y="99280"/>
                    </a:lnTo>
                    <a:lnTo>
                      <a:pt x="224" y="105899"/>
                    </a:lnTo>
                    <a:lnTo>
                      <a:pt x="44" y="112805"/>
                    </a:lnTo>
                    <a:lnTo>
                      <a:pt x="0" y="119999"/>
                    </a:lnTo>
                    <a:lnTo>
                      <a:pt x="120000" y="119999"/>
                    </a:lnTo>
                    <a:lnTo>
                      <a:pt x="120000" y="119999"/>
                    </a:lnTo>
                    <a:lnTo>
                      <a:pt x="119955" y="112805"/>
                    </a:lnTo>
                    <a:lnTo>
                      <a:pt x="119775" y="105899"/>
                    </a:lnTo>
                    <a:lnTo>
                      <a:pt x="119550" y="99280"/>
                    </a:lnTo>
                    <a:lnTo>
                      <a:pt x="119191" y="92949"/>
                    </a:lnTo>
                    <a:lnTo>
                      <a:pt x="118742" y="86762"/>
                    </a:lnTo>
                    <a:lnTo>
                      <a:pt x="118247" y="80863"/>
                    </a:lnTo>
                    <a:lnTo>
                      <a:pt x="117708" y="75251"/>
                    </a:lnTo>
                    <a:lnTo>
                      <a:pt x="117034" y="69784"/>
                    </a:lnTo>
                    <a:lnTo>
                      <a:pt x="116226" y="64604"/>
                    </a:lnTo>
                    <a:lnTo>
                      <a:pt x="115372" y="59712"/>
                    </a:lnTo>
                    <a:lnTo>
                      <a:pt x="114473" y="54964"/>
                    </a:lnTo>
                    <a:lnTo>
                      <a:pt x="113485" y="50503"/>
                    </a:lnTo>
                    <a:lnTo>
                      <a:pt x="112317" y="46187"/>
                    </a:lnTo>
                    <a:lnTo>
                      <a:pt x="111194" y="42014"/>
                    </a:lnTo>
                    <a:lnTo>
                      <a:pt x="109981" y="38273"/>
                    </a:lnTo>
                    <a:lnTo>
                      <a:pt x="108678" y="34676"/>
                    </a:lnTo>
                    <a:lnTo>
                      <a:pt x="107330" y="31079"/>
                    </a:lnTo>
                    <a:lnTo>
                      <a:pt x="105892" y="27769"/>
                    </a:lnTo>
                    <a:lnTo>
                      <a:pt x="104410" y="24748"/>
                    </a:lnTo>
                    <a:lnTo>
                      <a:pt x="102792" y="21870"/>
                    </a:lnTo>
                    <a:lnTo>
                      <a:pt x="101220" y="19136"/>
                    </a:lnTo>
                    <a:lnTo>
                      <a:pt x="99558" y="16546"/>
                    </a:lnTo>
                    <a:lnTo>
                      <a:pt x="97806" y="14244"/>
                    </a:lnTo>
                    <a:lnTo>
                      <a:pt x="96008" y="12086"/>
                    </a:lnTo>
                    <a:lnTo>
                      <a:pt x="94122" y="10071"/>
                    </a:lnTo>
                    <a:lnTo>
                      <a:pt x="92280" y="8057"/>
                    </a:lnTo>
                    <a:lnTo>
                      <a:pt x="90303" y="6474"/>
                    </a:lnTo>
                    <a:lnTo>
                      <a:pt x="88326" y="4892"/>
                    </a:lnTo>
                    <a:lnTo>
                      <a:pt x="86304" y="3453"/>
                    </a:lnTo>
                    <a:lnTo>
                      <a:pt x="84238" y="2158"/>
                    </a:lnTo>
                    <a:lnTo>
                      <a:pt x="82081" y="1007"/>
                    </a:lnTo>
                    <a:lnTo>
                      <a:pt x="79880" y="0"/>
                    </a:lnTo>
                    <a:lnTo>
                      <a:pt x="79880" y="0"/>
                    </a:lnTo>
                    <a:close/>
                  </a:path>
                </a:pathLst>
              </a:custGeom>
              <a:solidFill>
                <a:srgbClr val="5F5F5F"/>
              </a:solidFill>
              <a:ln>
                <a:noFill/>
              </a:ln>
            </p:spPr>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46" name="任意多边形: 形状 45"/>
              <p:cNvSpPr/>
              <p:nvPr/>
            </p:nvSpPr>
            <p:spPr>
              <a:xfrm>
                <a:off x="3225468" y="2067558"/>
                <a:ext cx="192790" cy="192790"/>
              </a:xfrm>
              <a:custGeom>
                <a:avLst/>
                <a:gdLst/>
                <a:ahLst/>
                <a:cxnLst/>
                <a:rect l="0" t="0" r="0" b="0"/>
                <a:pathLst>
                  <a:path w="120000" h="120000" extrusionOk="0">
                    <a:moveTo>
                      <a:pt x="120000" y="59999"/>
                    </a:moveTo>
                    <a:lnTo>
                      <a:pt x="120000" y="59999"/>
                    </a:lnTo>
                    <a:lnTo>
                      <a:pt x="119902" y="63029"/>
                    </a:lnTo>
                    <a:lnTo>
                      <a:pt x="119609" y="66156"/>
                    </a:lnTo>
                    <a:lnTo>
                      <a:pt x="119218" y="69185"/>
                    </a:lnTo>
                    <a:lnTo>
                      <a:pt x="118730" y="72117"/>
                    </a:lnTo>
                    <a:lnTo>
                      <a:pt x="118047" y="75048"/>
                    </a:lnTo>
                    <a:lnTo>
                      <a:pt x="117266" y="77882"/>
                    </a:lnTo>
                    <a:lnTo>
                      <a:pt x="116289" y="80716"/>
                    </a:lnTo>
                    <a:lnTo>
                      <a:pt x="115215" y="83355"/>
                    </a:lnTo>
                    <a:lnTo>
                      <a:pt x="113946" y="85993"/>
                    </a:lnTo>
                    <a:lnTo>
                      <a:pt x="112676" y="88631"/>
                    </a:lnTo>
                    <a:lnTo>
                      <a:pt x="111310" y="91074"/>
                    </a:lnTo>
                    <a:lnTo>
                      <a:pt x="109650" y="93615"/>
                    </a:lnTo>
                    <a:lnTo>
                      <a:pt x="107990" y="95863"/>
                    </a:lnTo>
                    <a:lnTo>
                      <a:pt x="106232" y="98208"/>
                    </a:lnTo>
                    <a:lnTo>
                      <a:pt x="104279" y="100358"/>
                    </a:lnTo>
                    <a:lnTo>
                      <a:pt x="102327" y="102410"/>
                    </a:lnTo>
                    <a:lnTo>
                      <a:pt x="100276" y="104462"/>
                    </a:lnTo>
                    <a:lnTo>
                      <a:pt x="98030" y="106319"/>
                    </a:lnTo>
                    <a:lnTo>
                      <a:pt x="95882" y="108175"/>
                    </a:lnTo>
                    <a:lnTo>
                      <a:pt x="93539" y="109739"/>
                    </a:lnTo>
                    <a:lnTo>
                      <a:pt x="91098" y="111302"/>
                    </a:lnTo>
                    <a:lnTo>
                      <a:pt x="88462" y="112768"/>
                    </a:lnTo>
                    <a:lnTo>
                      <a:pt x="85923" y="114136"/>
                    </a:lnTo>
                    <a:lnTo>
                      <a:pt x="83287" y="115211"/>
                    </a:lnTo>
                    <a:lnTo>
                      <a:pt x="80553" y="116384"/>
                    </a:lnTo>
                    <a:lnTo>
                      <a:pt x="77721" y="117361"/>
                    </a:lnTo>
                    <a:lnTo>
                      <a:pt x="74890" y="118045"/>
                    </a:lnTo>
                    <a:lnTo>
                      <a:pt x="72058" y="118827"/>
                    </a:lnTo>
                    <a:lnTo>
                      <a:pt x="69031" y="119315"/>
                    </a:lnTo>
                    <a:lnTo>
                      <a:pt x="66102" y="119706"/>
                    </a:lnTo>
                    <a:lnTo>
                      <a:pt x="63075" y="119902"/>
                    </a:lnTo>
                    <a:lnTo>
                      <a:pt x="59951" y="119999"/>
                    </a:lnTo>
                    <a:lnTo>
                      <a:pt x="59951" y="119999"/>
                    </a:lnTo>
                    <a:lnTo>
                      <a:pt x="56924" y="119902"/>
                    </a:lnTo>
                    <a:lnTo>
                      <a:pt x="53897" y="119706"/>
                    </a:lnTo>
                    <a:lnTo>
                      <a:pt x="50772" y="119315"/>
                    </a:lnTo>
                    <a:lnTo>
                      <a:pt x="47843" y="118827"/>
                    </a:lnTo>
                    <a:lnTo>
                      <a:pt x="44914" y="118045"/>
                    </a:lnTo>
                    <a:lnTo>
                      <a:pt x="42082" y="117361"/>
                    </a:lnTo>
                    <a:lnTo>
                      <a:pt x="39251" y="116384"/>
                    </a:lnTo>
                    <a:lnTo>
                      <a:pt x="36615" y="115211"/>
                    </a:lnTo>
                    <a:lnTo>
                      <a:pt x="33978" y="114136"/>
                    </a:lnTo>
                    <a:lnTo>
                      <a:pt x="31342" y="112768"/>
                    </a:lnTo>
                    <a:lnTo>
                      <a:pt x="28901" y="111302"/>
                    </a:lnTo>
                    <a:lnTo>
                      <a:pt x="26460" y="109739"/>
                    </a:lnTo>
                    <a:lnTo>
                      <a:pt x="24117" y="108175"/>
                    </a:lnTo>
                    <a:lnTo>
                      <a:pt x="21773" y="106319"/>
                    </a:lnTo>
                    <a:lnTo>
                      <a:pt x="19723" y="104462"/>
                    </a:lnTo>
                    <a:lnTo>
                      <a:pt x="17575" y="102410"/>
                    </a:lnTo>
                    <a:lnTo>
                      <a:pt x="15524" y="100358"/>
                    </a:lnTo>
                    <a:lnTo>
                      <a:pt x="13669" y="98208"/>
                    </a:lnTo>
                    <a:lnTo>
                      <a:pt x="11814" y="95863"/>
                    </a:lnTo>
                    <a:lnTo>
                      <a:pt x="10252" y="93615"/>
                    </a:lnTo>
                    <a:lnTo>
                      <a:pt x="8689" y="91074"/>
                    </a:lnTo>
                    <a:lnTo>
                      <a:pt x="7225" y="88631"/>
                    </a:lnTo>
                    <a:lnTo>
                      <a:pt x="5858" y="85993"/>
                    </a:lnTo>
                    <a:lnTo>
                      <a:pt x="4784" y="83355"/>
                    </a:lnTo>
                    <a:lnTo>
                      <a:pt x="3612" y="80716"/>
                    </a:lnTo>
                    <a:lnTo>
                      <a:pt x="2636" y="77882"/>
                    </a:lnTo>
                    <a:lnTo>
                      <a:pt x="1952" y="75048"/>
                    </a:lnTo>
                    <a:lnTo>
                      <a:pt x="1171" y="72117"/>
                    </a:lnTo>
                    <a:lnTo>
                      <a:pt x="683" y="69185"/>
                    </a:lnTo>
                    <a:lnTo>
                      <a:pt x="292" y="66156"/>
                    </a:lnTo>
                    <a:lnTo>
                      <a:pt x="97" y="63029"/>
                    </a:lnTo>
                    <a:lnTo>
                      <a:pt x="0" y="59999"/>
                    </a:lnTo>
                    <a:lnTo>
                      <a:pt x="0" y="59999"/>
                    </a:lnTo>
                    <a:lnTo>
                      <a:pt x="97" y="56970"/>
                    </a:lnTo>
                    <a:lnTo>
                      <a:pt x="292" y="53843"/>
                    </a:lnTo>
                    <a:lnTo>
                      <a:pt x="683" y="50912"/>
                    </a:lnTo>
                    <a:lnTo>
                      <a:pt x="1171" y="47882"/>
                    </a:lnTo>
                    <a:lnTo>
                      <a:pt x="1952" y="45048"/>
                    </a:lnTo>
                    <a:lnTo>
                      <a:pt x="2636" y="42117"/>
                    </a:lnTo>
                    <a:lnTo>
                      <a:pt x="3612" y="39381"/>
                    </a:lnTo>
                    <a:lnTo>
                      <a:pt x="4784" y="36644"/>
                    </a:lnTo>
                    <a:lnTo>
                      <a:pt x="5858" y="34006"/>
                    </a:lnTo>
                    <a:lnTo>
                      <a:pt x="7225" y="31465"/>
                    </a:lnTo>
                    <a:lnTo>
                      <a:pt x="8689" y="28925"/>
                    </a:lnTo>
                    <a:lnTo>
                      <a:pt x="10252" y="26384"/>
                    </a:lnTo>
                    <a:lnTo>
                      <a:pt x="11814" y="24136"/>
                    </a:lnTo>
                    <a:lnTo>
                      <a:pt x="13669" y="21889"/>
                    </a:lnTo>
                    <a:lnTo>
                      <a:pt x="15524" y="19739"/>
                    </a:lnTo>
                    <a:lnTo>
                      <a:pt x="17575" y="17589"/>
                    </a:lnTo>
                    <a:lnTo>
                      <a:pt x="19723" y="15635"/>
                    </a:lnTo>
                    <a:lnTo>
                      <a:pt x="21773" y="13680"/>
                    </a:lnTo>
                    <a:lnTo>
                      <a:pt x="24117" y="12019"/>
                    </a:lnTo>
                    <a:lnTo>
                      <a:pt x="26460" y="10260"/>
                    </a:lnTo>
                    <a:lnTo>
                      <a:pt x="28901" y="8697"/>
                    </a:lnTo>
                    <a:lnTo>
                      <a:pt x="31342" y="7231"/>
                    </a:lnTo>
                    <a:lnTo>
                      <a:pt x="33978" y="5960"/>
                    </a:lnTo>
                    <a:lnTo>
                      <a:pt x="36615" y="4788"/>
                    </a:lnTo>
                    <a:lnTo>
                      <a:pt x="39251" y="3615"/>
                    </a:lnTo>
                    <a:lnTo>
                      <a:pt x="42082" y="2638"/>
                    </a:lnTo>
                    <a:lnTo>
                      <a:pt x="44914" y="1954"/>
                    </a:lnTo>
                    <a:lnTo>
                      <a:pt x="47843" y="1172"/>
                    </a:lnTo>
                    <a:lnTo>
                      <a:pt x="50772" y="684"/>
                    </a:lnTo>
                    <a:lnTo>
                      <a:pt x="53897" y="293"/>
                    </a:lnTo>
                    <a:lnTo>
                      <a:pt x="56924" y="97"/>
                    </a:lnTo>
                    <a:lnTo>
                      <a:pt x="59951" y="0"/>
                    </a:lnTo>
                    <a:lnTo>
                      <a:pt x="59951" y="0"/>
                    </a:lnTo>
                    <a:lnTo>
                      <a:pt x="63075" y="97"/>
                    </a:lnTo>
                    <a:lnTo>
                      <a:pt x="66102" y="293"/>
                    </a:lnTo>
                    <a:lnTo>
                      <a:pt x="69031" y="684"/>
                    </a:lnTo>
                    <a:lnTo>
                      <a:pt x="72058" y="1172"/>
                    </a:lnTo>
                    <a:lnTo>
                      <a:pt x="74890" y="1954"/>
                    </a:lnTo>
                    <a:lnTo>
                      <a:pt x="77721" y="2638"/>
                    </a:lnTo>
                    <a:lnTo>
                      <a:pt x="80553" y="3615"/>
                    </a:lnTo>
                    <a:lnTo>
                      <a:pt x="83287" y="4788"/>
                    </a:lnTo>
                    <a:lnTo>
                      <a:pt x="85923" y="5960"/>
                    </a:lnTo>
                    <a:lnTo>
                      <a:pt x="88462" y="7231"/>
                    </a:lnTo>
                    <a:lnTo>
                      <a:pt x="91098" y="8697"/>
                    </a:lnTo>
                    <a:lnTo>
                      <a:pt x="93539" y="10260"/>
                    </a:lnTo>
                    <a:lnTo>
                      <a:pt x="95882" y="12019"/>
                    </a:lnTo>
                    <a:lnTo>
                      <a:pt x="98030" y="13680"/>
                    </a:lnTo>
                    <a:lnTo>
                      <a:pt x="100276" y="15635"/>
                    </a:lnTo>
                    <a:lnTo>
                      <a:pt x="102327" y="17589"/>
                    </a:lnTo>
                    <a:lnTo>
                      <a:pt x="104279" y="19739"/>
                    </a:lnTo>
                    <a:lnTo>
                      <a:pt x="106232" y="21889"/>
                    </a:lnTo>
                    <a:lnTo>
                      <a:pt x="107990" y="24136"/>
                    </a:lnTo>
                    <a:lnTo>
                      <a:pt x="109650" y="26384"/>
                    </a:lnTo>
                    <a:lnTo>
                      <a:pt x="111310" y="28925"/>
                    </a:lnTo>
                    <a:lnTo>
                      <a:pt x="112676" y="31465"/>
                    </a:lnTo>
                    <a:lnTo>
                      <a:pt x="113946" y="34006"/>
                    </a:lnTo>
                    <a:lnTo>
                      <a:pt x="115215" y="36644"/>
                    </a:lnTo>
                    <a:lnTo>
                      <a:pt x="116289" y="39381"/>
                    </a:lnTo>
                    <a:lnTo>
                      <a:pt x="117266" y="42117"/>
                    </a:lnTo>
                    <a:lnTo>
                      <a:pt x="118047" y="45048"/>
                    </a:lnTo>
                    <a:lnTo>
                      <a:pt x="118730" y="47882"/>
                    </a:lnTo>
                    <a:lnTo>
                      <a:pt x="119218" y="50912"/>
                    </a:lnTo>
                    <a:lnTo>
                      <a:pt x="119609" y="53843"/>
                    </a:lnTo>
                    <a:lnTo>
                      <a:pt x="119902" y="56970"/>
                    </a:lnTo>
                    <a:lnTo>
                      <a:pt x="120000" y="59999"/>
                    </a:lnTo>
                    <a:lnTo>
                      <a:pt x="120000" y="59999"/>
                    </a:lnTo>
                    <a:close/>
                  </a:path>
                </a:pathLst>
              </a:custGeom>
              <a:solidFill>
                <a:srgbClr val="5F5F5F"/>
              </a:solidFill>
              <a:ln>
                <a:noFill/>
              </a:ln>
            </p:spPr>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grpSp>
        <p:sp>
          <p:nvSpPr>
            <p:cNvPr id="39" name="矩形: 圆角 38"/>
            <p:cNvSpPr/>
            <p:nvPr/>
          </p:nvSpPr>
          <p:spPr>
            <a:xfrm>
              <a:off x="8648576" y="3407730"/>
              <a:ext cx="2613676" cy="392297"/>
            </a:xfrm>
            <a:prstGeom prst="roundRect">
              <a:avLst>
                <a:gd name="adj" fmla="val 50000"/>
              </a:avLst>
            </a:prstGeom>
            <a:solidFill>
              <a:schemeClr val="accent3">
                <a:lumMod val="100000"/>
              </a:schemeClr>
            </a:solidFill>
            <a:ln>
              <a:noFill/>
            </a:ln>
          </p:spPr>
          <p:txBody>
            <a:bodyPr wrap="none" lIns="121863" tIns="60915" rIns="121863" bIns="60915" anchor="ctr" anchorCtr="0">
              <a:normAutofit fontScale="62500" lnSpcReduction="20000"/>
            </a:bodyPr>
            <a:lstStyle/>
            <a:p>
              <a:pPr algn="ctr"/>
              <a:r>
                <a:rPr lang="zh-CN" altLang="en-US" dirty="0">
                  <a:solidFill>
                    <a:schemeClr val="lt1"/>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rPr>
                <a:t>输入标题</a:t>
              </a:r>
              <a:endParaRPr lang="zh-CN" altLang="en-US" dirty="0">
                <a:solidFill>
                  <a:schemeClr val="lt1"/>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40" name="任意多边形: 形状 39"/>
            <p:cNvSpPr/>
            <p:nvPr/>
          </p:nvSpPr>
          <p:spPr>
            <a:xfrm>
              <a:off x="9575295" y="3171008"/>
              <a:ext cx="760243" cy="236721"/>
            </a:xfrm>
            <a:custGeom>
              <a:avLst/>
              <a:gdLst/>
              <a:ahLst/>
              <a:cxnLst/>
              <a:rect l="0" t="0" r="0" b="0"/>
              <a:pathLst>
                <a:path w="120000" h="120000" extrusionOk="0">
                  <a:moveTo>
                    <a:pt x="79880" y="0"/>
                  </a:moveTo>
                  <a:lnTo>
                    <a:pt x="66447" y="84172"/>
                  </a:lnTo>
                  <a:lnTo>
                    <a:pt x="64335" y="29352"/>
                  </a:lnTo>
                  <a:lnTo>
                    <a:pt x="67660" y="20719"/>
                  </a:lnTo>
                  <a:lnTo>
                    <a:pt x="52250" y="20719"/>
                  </a:lnTo>
                  <a:lnTo>
                    <a:pt x="55574" y="29352"/>
                  </a:lnTo>
                  <a:lnTo>
                    <a:pt x="53508" y="84172"/>
                  </a:lnTo>
                  <a:lnTo>
                    <a:pt x="40119" y="0"/>
                  </a:lnTo>
                  <a:lnTo>
                    <a:pt x="40119" y="0"/>
                  </a:lnTo>
                  <a:lnTo>
                    <a:pt x="37918" y="1007"/>
                  </a:lnTo>
                  <a:lnTo>
                    <a:pt x="35761" y="2158"/>
                  </a:lnTo>
                  <a:lnTo>
                    <a:pt x="33695" y="3453"/>
                  </a:lnTo>
                  <a:lnTo>
                    <a:pt x="31628" y="4892"/>
                  </a:lnTo>
                  <a:lnTo>
                    <a:pt x="29651" y="6474"/>
                  </a:lnTo>
                  <a:lnTo>
                    <a:pt x="27719" y="8057"/>
                  </a:lnTo>
                  <a:lnTo>
                    <a:pt x="25788" y="10071"/>
                  </a:lnTo>
                  <a:lnTo>
                    <a:pt x="23991" y="12086"/>
                  </a:lnTo>
                  <a:lnTo>
                    <a:pt x="22193" y="14244"/>
                  </a:lnTo>
                  <a:lnTo>
                    <a:pt x="20441" y="16546"/>
                  </a:lnTo>
                  <a:lnTo>
                    <a:pt x="18734" y="19136"/>
                  </a:lnTo>
                  <a:lnTo>
                    <a:pt x="17117" y="21870"/>
                  </a:lnTo>
                  <a:lnTo>
                    <a:pt x="15589" y="24748"/>
                  </a:lnTo>
                  <a:lnTo>
                    <a:pt x="14062" y="27769"/>
                  </a:lnTo>
                  <a:lnTo>
                    <a:pt x="12669" y="31223"/>
                  </a:lnTo>
                  <a:lnTo>
                    <a:pt x="11321" y="34676"/>
                  </a:lnTo>
                  <a:lnTo>
                    <a:pt x="9973" y="38273"/>
                  </a:lnTo>
                  <a:lnTo>
                    <a:pt x="8760" y="42014"/>
                  </a:lnTo>
                  <a:lnTo>
                    <a:pt x="7592" y="46187"/>
                  </a:lnTo>
                  <a:lnTo>
                    <a:pt x="6514" y="50503"/>
                  </a:lnTo>
                  <a:lnTo>
                    <a:pt x="5481" y="54964"/>
                  </a:lnTo>
                  <a:lnTo>
                    <a:pt x="4582" y="59712"/>
                  </a:lnTo>
                  <a:lnTo>
                    <a:pt x="3773" y="64604"/>
                  </a:lnTo>
                  <a:lnTo>
                    <a:pt x="2965" y="69784"/>
                  </a:lnTo>
                  <a:lnTo>
                    <a:pt x="2291" y="75251"/>
                  </a:lnTo>
                  <a:lnTo>
                    <a:pt x="1662" y="80863"/>
                  </a:lnTo>
                  <a:lnTo>
                    <a:pt x="1168" y="86762"/>
                  </a:lnTo>
                  <a:lnTo>
                    <a:pt x="763" y="92949"/>
                  </a:lnTo>
                  <a:lnTo>
                    <a:pt x="449" y="99280"/>
                  </a:lnTo>
                  <a:lnTo>
                    <a:pt x="224" y="105899"/>
                  </a:lnTo>
                  <a:lnTo>
                    <a:pt x="44" y="112805"/>
                  </a:lnTo>
                  <a:lnTo>
                    <a:pt x="0" y="119999"/>
                  </a:lnTo>
                  <a:lnTo>
                    <a:pt x="120000" y="119999"/>
                  </a:lnTo>
                  <a:lnTo>
                    <a:pt x="120000" y="119999"/>
                  </a:lnTo>
                  <a:lnTo>
                    <a:pt x="119955" y="112805"/>
                  </a:lnTo>
                  <a:lnTo>
                    <a:pt x="119775" y="105899"/>
                  </a:lnTo>
                  <a:lnTo>
                    <a:pt x="119550" y="99280"/>
                  </a:lnTo>
                  <a:lnTo>
                    <a:pt x="119191" y="92949"/>
                  </a:lnTo>
                  <a:lnTo>
                    <a:pt x="118742" y="86762"/>
                  </a:lnTo>
                  <a:lnTo>
                    <a:pt x="118247" y="80863"/>
                  </a:lnTo>
                  <a:lnTo>
                    <a:pt x="117708" y="75251"/>
                  </a:lnTo>
                  <a:lnTo>
                    <a:pt x="117034" y="69784"/>
                  </a:lnTo>
                  <a:lnTo>
                    <a:pt x="116226" y="64604"/>
                  </a:lnTo>
                  <a:lnTo>
                    <a:pt x="115372" y="59712"/>
                  </a:lnTo>
                  <a:lnTo>
                    <a:pt x="114473" y="54964"/>
                  </a:lnTo>
                  <a:lnTo>
                    <a:pt x="113485" y="50503"/>
                  </a:lnTo>
                  <a:lnTo>
                    <a:pt x="112317" y="46187"/>
                  </a:lnTo>
                  <a:lnTo>
                    <a:pt x="111194" y="42014"/>
                  </a:lnTo>
                  <a:lnTo>
                    <a:pt x="109981" y="38273"/>
                  </a:lnTo>
                  <a:lnTo>
                    <a:pt x="108678" y="34676"/>
                  </a:lnTo>
                  <a:lnTo>
                    <a:pt x="107330" y="31079"/>
                  </a:lnTo>
                  <a:lnTo>
                    <a:pt x="105892" y="27769"/>
                  </a:lnTo>
                  <a:lnTo>
                    <a:pt x="104410" y="24748"/>
                  </a:lnTo>
                  <a:lnTo>
                    <a:pt x="102792" y="21870"/>
                  </a:lnTo>
                  <a:lnTo>
                    <a:pt x="101220" y="19136"/>
                  </a:lnTo>
                  <a:lnTo>
                    <a:pt x="99558" y="16546"/>
                  </a:lnTo>
                  <a:lnTo>
                    <a:pt x="97806" y="14244"/>
                  </a:lnTo>
                  <a:lnTo>
                    <a:pt x="96008" y="12086"/>
                  </a:lnTo>
                  <a:lnTo>
                    <a:pt x="94122" y="10071"/>
                  </a:lnTo>
                  <a:lnTo>
                    <a:pt x="92280" y="8057"/>
                  </a:lnTo>
                  <a:lnTo>
                    <a:pt x="90303" y="6474"/>
                  </a:lnTo>
                  <a:lnTo>
                    <a:pt x="88326" y="4892"/>
                  </a:lnTo>
                  <a:lnTo>
                    <a:pt x="86304" y="3453"/>
                  </a:lnTo>
                  <a:lnTo>
                    <a:pt x="84238" y="2158"/>
                  </a:lnTo>
                  <a:lnTo>
                    <a:pt x="82081" y="1007"/>
                  </a:lnTo>
                  <a:lnTo>
                    <a:pt x="79880" y="0"/>
                  </a:lnTo>
                  <a:lnTo>
                    <a:pt x="79880" y="0"/>
                  </a:lnTo>
                  <a:close/>
                </a:path>
              </a:pathLst>
            </a:custGeom>
            <a:solidFill>
              <a:srgbClr val="5F5F5F"/>
            </a:solidFill>
            <a:ln>
              <a:noFill/>
            </a:ln>
          </p:spPr>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41" name="任意多边形: 形状 40"/>
            <p:cNvSpPr/>
            <p:nvPr/>
          </p:nvSpPr>
          <p:spPr>
            <a:xfrm>
              <a:off x="9780149" y="2787472"/>
              <a:ext cx="350529" cy="350529"/>
            </a:xfrm>
            <a:custGeom>
              <a:avLst/>
              <a:gdLst/>
              <a:ahLst/>
              <a:cxnLst/>
              <a:rect l="0" t="0" r="0" b="0"/>
              <a:pathLst>
                <a:path w="120000" h="120000" extrusionOk="0">
                  <a:moveTo>
                    <a:pt x="120000" y="59999"/>
                  </a:moveTo>
                  <a:lnTo>
                    <a:pt x="120000" y="59999"/>
                  </a:lnTo>
                  <a:lnTo>
                    <a:pt x="119902" y="63029"/>
                  </a:lnTo>
                  <a:lnTo>
                    <a:pt x="119609" y="66156"/>
                  </a:lnTo>
                  <a:lnTo>
                    <a:pt x="119218" y="69185"/>
                  </a:lnTo>
                  <a:lnTo>
                    <a:pt x="118730" y="72117"/>
                  </a:lnTo>
                  <a:lnTo>
                    <a:pt x="118047" y="75048"/>
                  </a:lnTo>
                  <a:lnTo>
                    <a:pt x="117266" y="77882"/>
                  </a:lnTo>
                  <a:lnTo>
                    <a:pt x="116289" y="80716"/>
                  </a:lnTo>
                  <a:lnTo>
                    <a:pt x="115215" y="83355"/>
                  </a:lnTo>
                  <a:lnTo>
                    <a:pt x="113946" y="85993"/>
                  </a:lnTo>
                  <a:lnTo>
                    <a:pt x="112676" y="88631"/>
                  </a:lnTo>
                  <a:lnTo>
                    <a:pt x="111310" y="91074"/>
                  </a:lnTo>
                  <a:lnTo>
                    <a:pt x="109650" y="93615"/>
                  </a:lnTo>
                  <a:lnTo>
                    <a:pt x="107990" y="95863"/>
                  </a:lnTo>
                  <a:lnTo>
                    <a:pt x="106232" y="98208"/>
                  </a:lnTo>
                  <a:lnTo>
                    <a:pt x="104279" y="100358"/>
                  </a:lnTo>
                  <a:lnTo>
                    <a:pt x="102327" y="102410"/>
                  </a:lnTo>
                  <a:lnTo>
                    <a:pt x="100276" y="104462"/>
                  </a:lnTo>
                  <a:lnTo>
                    <a:pt x="98030" y="106319"/>
                  </a:lnTo>
                  <a:lnTo>
                    <a:pt x="95882" y="108175"/>
                  </a:lnTo>
                  <a:lnTo>
                    <a:pt x="93539" y="109739"/>
                  </a:lnTo>
                  <a:lnTo>
                    <a:pt x="91098" y="111302"/>
                  </a:lnTo>
                  <a:lnTo>
                    <a:pt x="88462" y="112768"/>
                  </a:lnTo>
                  <a:lnTo>
                    <a:pt x="85923" y="114136"/>
                  </a:lnTo>
                  <a:lnTo>
                    <a:pt x="83287" y="115211"/>
                  </a:lnTo>
                  <a:lnTo>
                    <a:pt x="80553" y="116384"/>
                  </a:lnTo>
                  <a:lnTo>
                    <a:pt x="77721" y="117361"/>
                  </a:lnTo>
                  <a:lnTo>
                    <a:pt x="74890" y="118045"/>
                  </a:lnTo>
                  <a:lnTo>
                    <a:pt x="72058" y="118827"/>
                  </a:lnTo>
                  <a:lnTo>
                    <a:pt x="69031" y="119315"/>
                  </a:lnTo>
                  <a:lnTo>
                    <a:pt x="66102" y="119706"/>
                  </a:lnTo>
                  <a:lnTo>
                    <a:pt x="63075" y="119902"/>
                  </a:lnTo>
                  <a:lnTo>
                    <a:pt x="59951" y="119999"/>
                  </a:lnTo>
                  <a:lnTo>
                    <a:pt x="59951" y="119999"/>
                  </a:lnTo>
                  <a:lnTo>
                    <a:pt x="56924" y="119902"/>
                  </a:lnTo>
                  <a:lnTo>
                    <a:pt x="53897" y="119706"/>
                  </a:lnTo>
                  <a:lnTo>
                    <a:pt x="50772" y="119315"/>
                  </a:lnTo>
                  <a:lnTo>
                    <a:pt x="47843" y="118827"/>
                  </a:lnTo>
                  <a:lnTo>
                    <a:pt x="44914" y="118045"/>
                  </a:lnTo>
                  <a:lnTo>
                    <a:pt x="42082" y="117361"/>
                  </a:lnTo>
                  <a:lnTo>
                    <a:pt x="39251" y="116384"/>
                  </a:lnTo>
                  <a:lnTo>
                    <a:pt x="36615" y="115211"/>
                  </a:lnTo>
                  <a:lnTo>
                    <a:pt x="33978" y="114136"/>
                  </a:lnTo>
                  <a:lnTo>
                    <a:pt x="31342" y="112768"/>
                  </a:lnTo>
                  <a:lnTo>
                    <a:pt x="28901" y="111302"/>
                  </a:lnTo>
                  <a:lnTo>
                    <a:pt x="26460" y="109739"/>
                  </a:lnTo>
                  <a:lnTo>
                    <a:pt x="24117" y="108175"/>
                  </a:lnTo>
                  <a:lnTo>
                    <a:pt x="21773" y="106319"/>
                  </a:lnTo>
                  <a:lnTo>
                    <a:pt x="19723" y="104462"/>
                  </a:lnTo>
                  <a:lnTo>
                    <a:pt x="17575" y="102410"/>
                  </a:lnTo>
                  <a:lnTo>
                    <a:pt x="15524" y="100358"/>
                  </a:lnTo>
                  <a:lnTo>
                    <a:pt x="13669" y="98208"/>
                  </a:lnTo>
                  <a:lnTo>
                    <a:pt x="11814" y="95863"/>
                  </a:lnTo>
                  <a:lnTo>
                    <a:pt x="10252" y="93615"/>
                  </a:lnTo>
                  <a:lnTo>
                    <a:pt x="8689" y="91074"/>
                  </a:lnTo>
                  <a:lnTo>
                    <a:pt x="7225" y="88631"/>
                  </a:lnTo>
                  <a:lnTo>
                    <a:pt x="5858" y="85993"/>
                  </a:lnTo>
                  <a:lnTo>
                    <a:pt x="4784" y="83355"/>
                  </a:lnTo>
                  <a:lnTo>
                    <a:pt x="3612" y="80716"/>
                  </a:lnTo>
                  <a:lnTo>
                    <a:pt x="2636" y="77882"/>
                  </a:lnTo>
                  <a:lnTo>
                    <a:pt x="1952" y="75048"/>
                  </a:lnTo>
                  <a:lnTo>
                    <a:pt x="1171" y="72117"/>
                  </a:lnTo>
                  <a:lnTo>
                    <a:pt x="683" y="69185"/>
                  </a:lnTo>
                  <a:lnTo>
                    <a:pt x="292" y="66156"/>
                  </a:lnTo>
                  <a:lnTo>
                    <a:pt x="97" y="63029"/>
                  </a:lnTo>
                  <a:lnTo>
                    <a:pt x="0" y="59999"/>
                  </a:lnTo>
                  <a:lnTo>
                    <a:pt x="0" y="59999"/>
                  </a:lnTo>
                  <a:lnTo>
                    <a:pt x="97" y="56970"/>
                  </a:lnTo>
                  <a:lnTo>
                    <a:pt x="292" y="53843"/>
                  </a:lnTo>
                  <a:lnTo>
                    <a:pt x="683" y="50912"/>
                  </a:lnTo>
                  <a:lnTo>
                    <a:pt x="1171" y="47882"/>
                  </a:lnTo>
                  <a:lnTo>
                    <a:pt x="1952" y="45048"/>
                  </a:lnTo>
                  <a:lnTo>
                    <a:pt x="2636" y="42117"/>
                  </a:lnTo>
                  <a:lnTo>
                    <a:pt x="3612" y="39381"/>
                  </a:lnTo>
                  <a:lnTo>
                    <a:pt x="4784" y="36644"/>
                  </a:lnTo>
                  <a:lnTo>
                    <a:pt x="5858" y="34006"/>
                  </a:lnTo>
                  <a:lnTo>
                    <a:pt x="7225" y="31465"/>
                  </a:lnTo>
                  <a:lnTo>
                    <a:pt x="8689" y="28925"/>
                  </a:lnTo>
                  <a:lnTo>
                    <a:pt x="10252" y="26384"/>
                  </a:lnTo>
                  <a:lnTo>
                    <a:pt x="11814" y="24136"/>
                  </a:lnTo>
                  <a:lnTo>
                    <a:pt x="13669" y="21889"/>
                  </a:lnTo>
                  <a:lnTo>
                    <a:pt x="15524" y="19739"/>
                  </a:lnTo>
                  <a:lnTo>
                    <a:pt x="17575" y="17589"/>
                  </a:lnTo>
                  <a:lnTo>
                    <a:pt x="19723" y="15635"/>
                  </a:lnTo>
                  <a:lnTo>
                    <a:pt x="21773" y="13680"/>
                  </a:lnTo>
                  <a:lnTo>
                    <a:pt x="24117" y="12019"/>
                  </a:lnTo>
                  <a:lnTo>
                    <a:pt x="26460" y="10260"/>
                  </a:lnTo>
                  <a:lnTo>
                    <a:pt x="28901" y="8697"/>
                  </a:lnTo>
                  <a:lnTo>
                    <a:pt x="31342" y="7231"/>
                  </a:lnTo>
                  <a:lnTo>
                    <a:pt x="33978" y="5960"/>
                  </a:lnTo>
                  <a:lnTo>
                    <a:pt x="36615" y="4788"/>
                  </a:lnTo>
                  <a:lnTo>
                    <a:pt x="39251" y="3615"/>
                  </a:lnTo>
                  <a:lnTo>
                    <a:pt x="42082" y="2638"/>
                  </a:lnTo>
                  <a:lnTo>
                    <a:pt x="44914" y="1954"/>
                  </a:lnTo>
                  <a:lnTo>
                    <a:pt x="47843" y="1172"/>
                  </a:lnTo>
                  <a:lnTo>
                    <a:pt x="50772" y="684"/>
                  </a:lnTo>
                  <a:lnTo>
                    <a:pt x="53897" y="293"/>
                  </a:lnTo>
                  <a:lnTo>
                    <a:pt x="56924" y="97"/>
                  </a:lnTo>
                  <a:lnTo>
                    <a:pt x="59951" y="0"/>
                  </a:lnTo>
                  <a:lnTo>
                    <a:pt x="59951" y="0"/>
                  </a:lnTo>
                  <a:lnTo>
                    <a:pt x="63075" y="97"/>
                  </a:lnTo>
                  <a:lnTo>
                    <a:pt x="66102" y="293"/>
                  </a:lnTo>
                  <a:lnTo>
                    <a:pt x="69031" y="684"/>
                  </a:lnTo>
                  <a:lnTo>
                    <a:pt x="72058" y="1172"/>
                  </a:lnTo>
                  <a:lnTo>
                    <a:pt x="74890" y="1954"/>
                  </a:lnTo>
                  <a:lnTo>
                    <a:pt x="77721" y="2638"/>
                  </a:lnTo>
                  <a:lnTo>
                    <a:pt x="80553" y="3615"/>
                  </a:lnTo>
                  <a:lnTo>
                    <a:pt x="83287" y="4788"/>
                  </a:lnTo>
                  <a:lnTo>
                    <a:pt x="85923" y="5960"/>
                  </a:lnTo>
                  <a:lnTo>
                    <a:pt x="88462" y="7231"/>
                  </a:lnTo>
                  <a:lnTo>
                    <a:pt x="91098" y="8697"/>
                  </a:lnTo>
                  <a:lnTo>
                    <a:pt x="93539" y="10260"/>
                  </a:lnTo>
                  <a:lnTo>
                    <a:pt x="95882" y="12019"/>
                  </a:lnTo>
                  <a:lnTo>
                    <a:pt x="98030" y="13680"/>
                  </a:lnTo>
                  <a:lnTo>
                    <a:pt x="100276" y="15635"/>
                  </a:lnTo>
                  <a:lnTo>
                    <a:pt x="102327" y="17589"/>
                  </a:lnTo>
                  <a:lnTo>
                    <a:pt x="104279" y="19739"/>
                  </a:lnTo>
                  <a:lnTo>
                    <a:pt x="106232" y="21889"/>
                  </a:lnTo>
                  <a:lnTo>
                    <a:pt x="107990" y="24136"/>
                  </a:lnTo>
                  <a:lnTo>
                    <a:pt x="109650" y="26384"/>
                  </a:lnTo>
                  <a:lnTo>
                    <a:pt x="111310" y="28925"/>
                  </a:lnTo>
                  <a:lnTo>
                    <a:pt x="112676" y="31465"/>
                  </a:lnTo>
                  <a:lnTo>
                    <a:pt x="113946" y="34006"/>
                  </a:lnTo>
                  <a:lnTo>
                    <a:pt x="115215" y="36644"/>
                  </a:lnTo>
                  <a:lnTo>
                    <a:pt x="116289" y="39381"/>
                  </a:lnTo>
                  <a:lnTo>
                    <a:pt x="117266" y="42117"/>
                  </a:lnTo>
                  <a:lnTo>
                    <a:pt x="118047" y="45048"/>
                  </a:lnTo>
                  <a:lnTo>
                    <a:pt x="118730" y="47882"/>
                  </a:lnTo>
                  <a:lnTo>
                    <a:pt x="119218" y="50912"/>
                  </a:lnTo>
                  <a:lnTo>
                    <a:pt x="119609" y="53843"/>
                  </a:lnTo>
                  <a:lnTo>
                    <a:pt x="119902" y="56970"/>
                  </a:lnTo>
                  <a:lnTo>
                    <a:pt x="120000" y="59999"/>
                  </a:lnTo>
                  <a:lnTo>
                    <a:pt x="120000" y="59999"/>
                  </a:lnTo>
                  <a:close/>
                </a:path>
              </a:pathLst>
            </a:custGeom>
            <a:solidFill>
              <a:srgbClr val="5F5F5F"/>
            </a:solidFill>
            <a:ln>
              <a:noFill/>
            </a:ln>
          </p:spPr>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42" name="矩形: 圆角 41"/>
            <p:cNvSpPr/>
            <p:nvPr/>
          </p:nvSpPr>
          <p:spPr>
            <a:xfrm>
              <a:off x="899091" y="3407730"/>
              <a:ext cx="2613676" cy="392297"/>
            </a:xfrm>
            <a:prstGeom prst="roundRect">
              <a:avLst>
                <a:gd name="adj" fmla="val 50000"/>
              </a:avLst>
            </a:prstGeom>
            <a:solidFill>
              <a:schemeClr val="accent1">
                <a:lumMod val="100000"/>
              </a:schemeClr>
            </a:solidFill>
            <a:ln>
              <a:noFill/>
            </a:ln>
          </p:spPr>
          <p:txBody>
            <a:bodyPr wrap="none" lIns="121863" tIns="60915" rIns="121863" bIns="60915" anchor="ctr" anchorCtr="0">
              <a:normAutofit fontScale="62500" lnSpcReduction="20000"/>
            </a:bodyPr>
            <a:lstStyle/>
            <a:p>
              <a:pPr algn="ctr"/>
              <a:r>
                <a:rPr lang="zh-CN" altLang="en-US" dirty="0">
                  <a:solidFill>
                    <a:schemeClr val="lt1"/>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rPr>
                <a:t>输入标题</a:t>
              </a:r>
              <a:endParaRPr lang="zh-CN" altLang="en-US" dirty="0">
                <a:solidFill>
                  <a:schemeClr val="lt1"/>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43" name="任意多边形: 形状 42"/>
            <p:cNvSpPr/>
            <p:nvPr/>
          </p:nvSpPr>
          <p:spPr>
            <a:xfrm>
              <a:off x="1825809" y="3170998"/>
              <a:ext cx="760243" cy="236720"/>
            </a:xfrm>
            <a:custGeom>
              <a:avLst/>
              <a:gdLst/>
              <a:ahLst/>
              <a:cxnLst/>
              <a:rect l="0" t="0" r="0" b="0"/>
              <a:pathLst>
                <a:path w="120000" h="120000" extrusionOk="0">
                  <a:moveTo>
                    <a:pt x="79880" y="0"/>
                  </a:moveTo>
                  <a:lnTo>
                    <a:pt x="66447" y="84172"/>
                  </a:lnTo>
                  <a:lnTo>
                    <a:pt x="64335" y="29352"/>
                  </a:lnTo>
                  <a:lnTo>
                    <a:pt x="67660" y="20719"/>
                  </a:lnTo>
                  <a:lnTo>
                    <a:pt x="52250" y="20719"/>
                  </a:lnTo>
                  <a:lnTo>
                    <a:pt x="55574" y="29352"/>
                  </a:lnTo>
                  <a:lnTo>
                    <a:pt x="53508" y="84172"/>
                  </a:lnTo>
                  <a:lnTo>
                    <a:pt x="40119" y="0"/>
                  </a:lnTo>
                  <a:lnTo>
                    <a:pt x="40119" y="0"/>
                  </a:lnTo>
                  <a:lnTo>
                    <a:pt x="37918" y="1007"/>
                  </a:lnTo>
                  <a:lnTo>
                    <a:pt x="35761" y="2158"/>
                  </a:lnTo>
                  <a:lnTo>
                    <a:pt x="33695" y="3453"/>
                  </a:lnTo>
                  <a:lnTo>
                    <a:pt x="31628" y="4892"/>
                  </a:lnTo>
                  <a:lnTo>
                    <a:pt x="29651" y="6474"/>
                  </a:lnTo>
                  <a:lnTo>
                    <a:pt x="27719" y="8057"/>
                  </a:lnTo>
                  <a:lnTo>
                    <a:pt x="25788" y="10071"/>
                  </a:lnTo>
                  <a:lnTo>
                    <a:pt x="23991" y="12086"/>
                  </a:lnTo>
                  <a:lnTo>
                    <a:pt x="22193" y="14244"/>
                  </a:lnTo>
                  <a:lnTo>
                    <a:pt x="20441" y="16546"/>
                  </a:lnTo>
                  <a:lnTo>
                    <a:pt x="18734" y="19136"/>
                  </a:lnTo>
                  <a:lnTo>
                    <a:pt x="17117" y="21870"/>
                  </a:lnTo>
                  <a:lnTo>
                    <a:pt x="15589" y="24748"/>
                  </a:lnTo>
                  <a:lnTo>
                    <a:pt x="14062" y="27769"/>
                  </a:lnTo>
                  <a:lnTo>
                    <a:pt x="12669" y="31223"/>
                  </a:lnTo>
                  <a:lnTo>
                    <a:pt x="11321" y="34676"/>
                  </a:lnTo>
                  <a:lnTo>
                    <a:pt x="9973" y="38273"/>
                  </a:lnTo>
                  <a:lnTo>
                    <a:pt x="8760" y="42014"/>
                  </a:lnTo>
                  <a:lnTo>
                    <a:pt x="7592" y="46187"/>
                  </a:lnTo>
                  <a:lnTo>
                    <a:pt x="6514" y="50503"/>
                  </a:lnTo>
                  <a:lnTo>
                    <a:pt x="5481" y="54964"/>
                  </a:lnTo>
                  <a:lnTo>
                    <a:pt x="4582" y="59712"/>
                  </a:lnTo>
                  <a:lnTo>
                    <a:pt x="3773" y="64604"/>
                  </a:lnTo>
                  <a:lnTo>
                    <a:pt x="2965" y="69784"/>
                  </a:lnTo>
                  <a:lnTo>
                    <a:pt x="2291" y="75251"/>
                  </a:lnTo>
                  <a:lnTo>
                    <a:pt x="1662" y="80863"/>
                  </a:lnTo>
                  <a:lnTo>
                    <a:pt x="1168" y="86762"/>
                  </a:lnTo>
                  <a:lnTo>
                    <a:pt x="763" y="92949"/>
                  </a:lnTo>
                  <a:lnTo>
                    <a:pt x="449" y="99280"/>
                  </a:lnTo>
                  <a:lnTo>
                    <a:pt x="224" y="105899"/>
                  </a:lnTo>
                  <a:lnTo>
                    <a:pt x="44" y="112805"/>
                  </a:lnTo>
                  <a:lnTo>
                    <a:pt x="0" y="119999"/>
                  </a:lnTo>
                  <a:lnTo>
                    <a:pt x="120000" y="119999"/>
                  </a:lnTo>
                  <a:lnTo>
                    <a:pt x="120000" y="119999"/>
                  </a:lnTo>
                  <a:lnTo>
                    <a:pt x="119955" y="112805"/>
                  </a:lnTo>
                  <a:lnTo>
                    <a:pt x="119775" y="105899"/>
                  </a:lnTo>
                  <a:lnTo>
                    <a:pt x="119550" y="99280"/>
                  </a:lnTo>
                  <a:lnTo>
                    <a:pt x="119191" y="92949"/>
                  </a:lnTo>
                  <a:lnTo>
                    <a:pt x="118742" y="86762"/>
                  </a:lnTo>
                  <a:lnTo>
                    <a:pt x="118247" y="80863"/>
                  </a:lnTo>
                  <a:lnTo>
                    <a:pt x="117708" y="75251"/>
                  </a:lnTo>
                  <a:lnTo>
                    <a:pt x="117034" y="69784"/>
                  </a:lnTo>
                  <a:lnTo>
                    <a:pt x="116226" y="64604"/>
                  </a:lnTo>
                  <a:lnTo>
                    <a:pt x="115372" y="59712"/>
                  </a:lnTo>
                  <a:lnTo>
                    <a:pt x="114473" y="54964"/>
                  </a:lnTo>
                  <a:lnTo>
                    <a:pt x="113485" y="50503"/>
                  </a:lnTo>
                  <a:lnTo>
                    <a:pt x="112317" y="46187"/>
                  </a:lnTo>
                  <a:lnTo>
                    <a:pt x="111194" y="42014"/>
                  </a:lnTo>
                  <a:lnTo>
                    <a:pt x="109981" y="38273"/>
                  </a:lnTo>
                  <a:lnTo>
                    <a:pt x="108678" y="34676"/>
                  </a:lnTo>
                  <a:lnTo>
                    <a:pt x="107330" y="31079"/>
                  </a:lnTo>
                  <a:lnTo>
                    <a:pt x="105892" y="27769"/>
                  </a:lnTo>
                  <a:lnTo>
                    <a:pt x="104410" y="24748"/>
                  </a:lnTo>
                  <a:lnTo>
                    <a:pt x="102792" y="21870"/>
                  </a:lnTo>
                  <a:lnTo>
                    <a:pt x="101220" y="19136"/>
                  </a:lnTo>
                  <a:lnTo>
                    <a:pt x="99558" y="16546"/>
                  </a:lnTo>
                  <a:lnTo>
                    <a:pt x="97806" y="14244"/>
                  </a:lnTo>
                  <a:lnTo>
                    <a:pt x="96008" y="12086"/>
                  </a:lnTo>
                  <a:lnTo>
                    <a:pt x="94122" y="10071"/>
                  </a:lnTo>
                  <a:lnTo>
                    <a:pt x="92280" y="8057"/>
                  </a:lnTo>
                  <a:lnTo>
                    <a:pt x="90303" y="6474"/>
                  </a:lnTo>
                  <a:lnTo>
                    <a:pt x="88326" y="4892"/>
                  </a:lnTo>
                  <a:lnTo>
                    <a:pt x="86304" y="3453"/>
                  </a:lnTo>
                  <a:lnTo>
                    <a:pt x="84238" y="2158"/>
                  </a:lnTo>
                  <a:lnTo>
                    <a:pt x="82081" y="1007"/>
                  </a:lnTo>
                  <a:lnTo>
                    <a:pt x="79880" y="0"/>
                  </a:lnTo>
                  <a:lnTo>
                    <a:pt x="79880" y="0"/>
                  </a:lnTo>
                  <a:close/>
                </a:path>
              </a:pathLst>
            </a:custGeom>
            <a:solidFill>
              <a:srgbClr val="5F5F5F"/>
            </a:solidFill>
            <a:ln>
              <a:noFill/>
            </a:ln>
          </p:spPr>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44" name="任意多边形: 形状 43"/>
            <p:cNvSpPr/>
            <p:nvPr/>
          </p:nvSpPr>
          <p:spPr>
            <a:xfrm>
              <a:off x="2030663" y="2787463"/>
              <a:ext cx="350529" cy="350528"/>
            </a:xfrm>
            <a:custGeom>
              <a:avLst/>
              <a:gdLst/>
              <a:ahLst/>
              <a:cxnLst/>
              <a:rect l="0" t="0" r="0" b="0"/>
              <a:pathLst>
                <a:path w="120000" h="120000" extrusionOk="0">
                  <a:moveTo>
                    <a:pt x="120000" y="59999"/>
                  </a:moveTo>
                  <a:lnTo>
                    <a:pt x="120000" y="59999"/>
                  </a:lnTo>
                  <a:lnTo>
                    <a:pt x="119902" y="63029"/>
                  </a:lnTo>
                  <a:lnTo>
                    <a:pt x="119609" y="66156"/>
                  </a:lnTo>
                  <a:lnTo>
                    <a:pt x="119218" y="69185"/>
                  </a:lnTo>
                  <a:lnTo>
                    <a:pt x="118730" y="72117"/>
                  </a:lnTo>
                  <a:lnTo>
                    <a:pt x="118047" y="75048"/>
                  </a:lnTo>
                  <a:lnTo>
                    <a:pt x="117266" y="77882"/>
                  </a:lnTo>
                  <a:lnTo>
                    <a:pt x="116289" y="80716"/>
                  </a:lnTo>
                  <a:lnTo>
                    <a:pt x="115215" y="83355"/>
                  </a:lnTo>
                  <a:lnTo>
                    <a:pt x="113946" y="85993"/>
                  </a:lnTo>
                  <a:lnTo>
                    <a:pt x="112676" y="88631"/>
                  </a:lnTo>
                  <a:lnTo>
                    <a:pt x="111310" y="91074"/>
                  </a:lnTo>
                  <a:lnTo>
                    <a:pt x="109650" y="93615"/>
                  </a:lnTo>
                  <a:lnTo>
                    <a:pt x="107990" y="95863"/>
                  </a:lnTo>
                  <a:lnTo>
                    <a:pt x="106232" y="98208"/>
                  </a:lnTo>
                  <a:lnTo>
                    <a:pt x="104279" y="100358"/>
                  </a:lnTo>
                  <a:lnTo>
                    <a:pt x="102327" y="102410"/>
                  </a:lnTo>
                  <a:lnTo>
                    <a:pt x="100276" y="104462"/>
                  </a:lnTo>
                  <a:lnTo>
                    <a:pt x="98030" y="106319"/>
                  </a:lnTo>
                  <a:lnTo>
                    <a:pt x="95882" y="108175"/>
                  </a:lnTo>
                  <a:lnTo>
                    <a:pt x="93539" y="109739"/>
                  </a:lnTo>
                  <a:lnTo>
                    <a:pt x="91098" y="111302"/>
                  </a:lnTo>
                  <a:lnTo>
                    <a:pt x="88462" y="112768"/>
                  </a:lnTo>
                  <a:lnTo>
                    <a:pt x="85923" y="114136"/>
                  </a:lnTo>
                  <a:lnTo>
                    <a:pt x="83287" y="115211"/>
                  </a:lnTo>
                  <a:lnTo>
                    <a:pt x="80553" y="116384"/>
                  </a:lnTo>
                  <a:lnTo>
                    <a:pt x="77721" y="117361"/>
                  </a:lnTo>
                  <a:lnTo>
                    <a:pt x="74890" y="118045"/>
                  </a:lnTo>
                  <a:lnTo>
                    <a:pt x="72058" y="118827"/>
                  </a:lnTo>
                  <a:lnTo>
                    <a:pt x="69031" y="119315"/>
                  </a:lnTo>
                  <a:lnTo>
                    <a:pt x="66102" y="119706"/>
                  </a:lnTo>
                  <a:lnTo>
                    <a:pt x="63075" y="119902"/>
                  </a:lnTo>
                  <a:lnTo>
                    <a:pt x="59951" y="119999"/>
                  </a:lnTo>
                  <a:lnTo>
                    <a:pt x="59951" y="119999"/>
                  </a:lnTo>
                  <a:lnTo>
                    <a:pt x="56924" y="119902"/>
                  </a:lnTo>
                  <a:lnTo>
                    <a:pt x="53897" y="119706"/>
                  </a:lnTo>
                  <a:lnTo>
                    <a:pt x="50772" y="119315"/>
                  </a:lnTo>
                  <a:lnTo>
                    <a:pt x="47843" y="118827"/>
                  </a:lnTo>
                  <a:lnTo>
                    <a:pt x="44914" y="118045"/>
                  </a:lnTo>
                  <a:lnTo>
                    <a:pt x="42082" y="117361"/>
                  </a:lnTo>
                  <a:lnTo>
                    <a:pt x="39251" y="116384"/>
                  </a:lnTo>
                  <a:lnTo>
                    <a:pt x="36615" y="115211"/>
                  </a:lnTo>
                  <a:lnTo>
                    <a:pt x="33978" y="114136"/>
                  </a:lnTo>
                  <a:lnTo>
                    <a:pt x="31342" y="112768"/>
                  </a:lnTo>
                  <a:lnTo>
                    <a:pt x="28901" y="111302"/>
                  </a:lnTo>
                  <a:lnTo>
                    <a:pt x="26460" y="109739"/>
                  </a:lnTo>
                  <a:lnTo>
                    <a:pt x="24117" y="108175"/>
                  </a:lnTo>
                  <a:lnTo>
                    <a:pt x="21773" y="106319"/>
                  </a:lnTo>
                  <a:lnTo>
                    <a:pt x="19723" y="104462"/>
                  </a:lnTo>
                  <a:lnTo>
                    <a:pt x="17575" y="102410"/>
                  </a:lnTo>
                  <a:lnTo>
                    <a:pt x="15524" y="100358"/>
                  </a:lnTo>
                  <a:lnTo>
                    <a:pt x="13669" y="98208"/>
                  </a:lnTo>
                  <a:lnTo>
                    <a:pt x="11814" y="95863"/>
                  </a:lnTo>
                  <a:lnTo>
                    <a:pt x="10252" y="93615"/>
                  </a:lnTo>
                  <a:lnTo>
                    <a:pt x="8689" y="91074"/>
                  </a:lnTo>
                  <a:lnTo>
                    <a:pt x="7225" y="88631"/>
                  </a:lnTo>
                  <a:lnTo>
                    <a:pt x="5858" y="85993"/>
                  </a:lnTo>
                  <a:lnTo>
                    <a:pt x="4784" y="83355"/>
                  </a:lnTo>
                  <a:lnTo>
                    <a:pt x="3612" y="80716"/>
                  </a:lnTo>
                  <a:lnTo>
                    <a:pt x="2636" y="77882"/>
                  </a:lnTo>
                  <a:lnTo>
                    <a:pt x="1952" y="75048"/>
                  </a:lnTo>
                  <a:lnTo>
                    <a:pt x="1171" y="72117"/>
                  </a:lnTo>
                  <a:lnTo>
                    <a:pt x="683" y="69185"/>
                  </a:lnTo>
                  <a:lnTo>
                    <a:pt x="292" y="66156"/>
                  </a:lnTo>
                  <a:lnTo>
                    <a:pt x="97" y="63029"/>
                  </a:lnTo>
                  <a:lnTo>
                    <a:pt x="0" y="59999"/>
                  </a:lnTo>
                  <a:lnTo>
                    <a:pt x="0" y="59999"/>
                  </a:lnTo>
                  <a:lnTo>
                    <a:pt x="97" y="56970"/>
                  </a:lnTo>
                  <a:lnTo>
                    <a:pt x="292" y="53843"/>
                  </a:lnTo>
                  <a:lnTo>
                    <a:pt x="683" y="50912"/>
                  </a:lnTo>
                  <a:lnTo>
                    <a:pt x="1171" y="47882"/>
                  </a:lnTo>
                  <a:lnTo>
                    <a:pt x="1952" y="45048"/>
                  </a:lnTo>
                  <a:lnTo>
                    <a:pt x="2636" y="42117"/>
                  </a:lnTo>
                  <a:lnTo>
                    <a:pt x="3612" y="39381"/>
                  </a:lnTo>
                  <a:lnTo>
                    <a:pt x="4784" y="36644"/>
                  </a:lnTo>
                  <a:lnTo>
                    <a:pt x="5858" y="34006"/>
                  </a:lnTo>
                  <a:lnTo>
                    <a:pt x="7225" y="31465"/>
                  </a:lnTo>
                  <a:lnTo>
                    <a:pt x="8689" y="28925"/>
                  </a:lnTo>
                  <a:lnTo>
                    <a:pt x="10252" y="26384"/>
                  </a:lnTo>
                  <a:lnTo>
                    <a:pt x="11814" y="24136"/>
                  </a:lnTo>
                  <a:lnTo>
                    <a:pt x="13669" y="21889"/>
                  </a:lnTo>
                  <a:lnTo>
                    <a:pt x="15524" y="19739"/>
                  </a:lnTo>
                  <a:lnTo>
                    <a:pt x="17575" y="17589"/>
                  </a:lnTo>
                  <a:lnTo>
                    <a:pt x="19723" y="15635"/>
                  </a:lnTo>
                  <a:lnTo>
                    <a:pt x="21773" y="13680"/>
                  </a:lnTo>
                  <a:lnTo>
                    <a:pt x="24117" y="12019"/>
                  </a:lnTo>
                  <a:lnTo>
                    <a:pt x="26460" y="10260"/>
                  </a:lnTo>
                  <a:lnTo>
                    <a:pt x="28901" y="8697"/>
                  </a:lnTo>
                  <a:lnTo>
                    <a:pt x="31342" y="7231"/>
                  </a:lnTo>
                  <a:lnTo>
                    <a:pt x="33978" y="5960"/>
                  </a:lnTo>
                  <a:lnTo>
                    <a:pt x="36615" y="4788"/>
                  </a:lnTo>
                  <a:lnTo>
                    <a:pt x="39251" y="3615"/>
                  </a:lnTo>
                  <a:lnTo>
                    <a:pt x="42082" y="2638"/>
                  </a:lnTo>
                  <a:lnTo>
                    <a:pt x="44914" y="1954"/>
                  </a:lnTo>
                  <a:lnTo>
                    <a:pt x="47843" y="1172"/>
                  </a:lnTo>
                  <a:lnTo>
                    <a:pt x="50772" y="684"/>
                  </a:lnTo>
                  <a:lnTo>
                    <a:pt x="53897" y="293"/>
                  </a:lnTo>
                  <a:lnTo>
                    <a:pt x="56924" y="97"/>
                  </a:lnTo>
                  <a:lnTo>
                    <a:pt x="59951" y="0"/>
                  </a:lnTo>
                  <a:lnTo>
                    <a:pt x="59951" y="0"/>
                  </a:lnTo>
                  <a:lnTo>
                    <a:pt x="63075" y="97"/>
                  </a:lnTo>
                  <a:lnTo>
                    <a:pt x="66102" y="293"/>
                  </a:lnTo>
                  <a:lnTo>
                    <a:pt x="69031" y="684"/>
                  </a:lnTo>
                  <a:lnTo>
                    <a:pt x="72058" y="1172"/>
                  </a:lnTo>
                  <a:lnTo>
                    <a:pt x="74890" y="1954"/>
                  </a:lnTo>
                  <a:lnTo>
                    <a:pt x="77721" y="2638"/>
                  </a:lnTo>
                  <a:lnTo>
                    <a:pt x="80553" y="3615"/>
                  </a:lnTo>
                  <a:lnTo>
                    <a:pt x="83287" y="4788"/>
                  </a:lnTo>
                  <a:lnTo>
                    <a:pt x="85923" y="5960"/>
                  </a:lnTo>
                  <a:lnTo>
                    <a:pt x="88462" y="7231"/>
                  </a:lnTo>
                  <a:lnTo>
                    <a:pt x="91098" y="8697"/>
                  </a:lnTo>
                  <a:lnTo>
                    <a:pt x="93539" y="10260"/>
                  </a:lnTo>
                  <a:lnTo>
                    <a:pt x="95882" y="12019"/>
                  </a:lnTo>
                  <a:lnTo>
                    <a:pt x="98030" y="13680"/>
                  </a:lnTo>
                  <a:lnTo>
                    <a:pt x="100276" y="15635"/>
                  </a:lnTo>
                  <a:lnTo>
                    <a:pt x="102327" y="17589"/>
                  </a:lnTo>
                  <a:lnTo>
                    <a:pt x="104279" y="19739"/>
                  </a:lnTo>
                  <a:lnTo>
                    <a:pt x="106232" y="21889"/>
                  </a:lnTo>
                  <a:lnTo>
                    <a:pt x="107990" y="24136"/>
                  </a:lnTo>
                  <a:lnTo>
                    <a:pt x="109650" y="26384"/>
                  </a:lnTo>
                  <a:lnTo>
                    <a:pt x="111310" y="28925"/>
                  </a:lnTo>
                  <a:lnTo>
                    <a:pt x="112676" y="31465"/>
                  </a:lnTo>
                  <a:lnTo>
                    <a:pt x="113946" y="34006"/>
                  </a:lnTo>
                  <a:lnTo>
                    <a:pt x="115215" y="36644"/>
                  </a:lnTo>
                  <a:lnTo>
                    <a:pt x="116289" y="39381"/>
                  </a:lnTo>
                  <a:lnTo>
                    <a:pt x="117266" y="42117"/>
                  </a:lnTo>
                  <a:lnTo>
                    <a:pt x="118047" y="45048"/>
                  </a:lnTo>
                  <a:lnTo>
                    <a:pt x="118730" y="47882"/>
                  </a:lnTo>
                  <a:lnTo>
                    <a:pt x="119218" y="50912"/>
                  </a:lnTo>
                  <a:lnTo>
                    <a:pt x="119609" y="53843"/>
                  </a:lnTo>
                  <a:lnTo>
                    <a:pt x="119902" y="56970"/>
                  </a:lnTo>
                  <a:lnTo>
                    <a:pt x="120000" y="59999"/>
                  </a:lnTo>
                  <a:lnTo>
                    <a:pt x="120000" y="59999"/>
                  </a:lnTo>
                  <a:close/>
                </a:path>
              </a:pathLst>
            </a:custGeom>
            <a:solidFill>
              <a:srgbClr val="5F5F5F"/>
            </a:solidFill>
            <a:ln>
              <a:noFill/>
            </a:ln>
          </p:spPr>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弧形 3"/>
          <p:cNvSpPr/>
          <p:nvPr/>
        </p:nvSpPr>
        <p:spPr>
          <a:xfrm>
            <a:off x="2820155" y="1843804"/>
            <a:ext cx="3427941" cy="3427941"/>
          </a:xfrm>
          <a:prstGeom prst="arc">
            <a:avLst>
              <a:gd name="adj1" fmla="val 17701833"/>
              <a:gd name="adj2" fmla="val 3846468"/>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chemeClr val="bg1">
                  <a:lumMod val="6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nvGrpSpPr>
          <p:cNvPr id="5" name="组合 4"/>
          <p:cNvGrpSpPr/>
          <p:nvPr/>
        </p:nvGrpSpPr>
        <p:grpSpPr>
          <a:xfrm>
            <a:off x="5505375" y="2131848"/>
            <a:ext cx="4951472" cy="742721"/>
            <a:chOff x="5018768" y="2296545"/>
            <a:chExt cx="4953000" cy="742950"/>
          </a:xfrm>
        </p:grpSpPr>
        <p:sp>
          <p:nvSpPr>
            <p:cNvPr id="6" name="五边形 9"/>
            <p:cNvSpPr/>
            <p:nvPr/>
          </p:nvSpPr>
          <p:spPr>
            <a:xfrm>
              <a:off x="5428343" y="2296545"/>
              <a:ext cx="4543425" cy="74295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7" name="椭圆 6"/>
            <p:cNvSpPr/>
            <p:nvPr/>
          </p:nvSpPr>
          <p:spPr>
            <a:xfrm>
              <a:off x="5018768" y="2296545"/>
              <a:ext cx="742950" cy="74295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8" name="Freeform 114"/>
            <p:cNvSpPr>
              <a:spLocks noEditPoints="1"/>
            </p:cNvSpPr>
            <p:nvPr/>
          </p:nvSpPr>
          <p:spPr bwMode="auto">
            <a:xfrm>
              <a:off x="5259274" y="2487045"/>
              <a:ext cx="261938" cy="361950"/>
            </a:xfrm>
            <a:custGeom>
              <a:avLst/>
              <a:gdLst>
                <a:gd name="T0" fmla="*/ 37 w 73"/>
                <a:gd name="T1" fmla="*/ 0 h 100"/>
                <a:gd name="T2" fmla="*/ 63 w 73"/>
                <a:gd name="T3" fmla="*/ 9 h 100"/>
                <a:gd name="T4" fmla="*/ 73 w 73"/>
                <a:gd name="T5" fmla="*/ 33 h 100"/>
                <a:gd name="T6" fmla="*/ 73 w 73"/>
                <a:gd name="T7" fmla="*/ 40 h 100"/>
                <a:gd name="T8" fmla="*/ 70 w 73"/>
                <a:gd name="T9" fmla="*/ 47 h 100"/>
                <a:gd name="T10" fmla="*/ 50 w 73"/>
                <a:gd name="T11" fmla="*/ 74 h 100"/>
                <a:gd name="T12" fmla="*/ 48 w 73"/>
                <a:gd name="T13" fmla="*/ 76 h 100"/>
                <a:gd name="T14" fmla="*/ 48 w 73"/>
                <a:gd name="T15" fmla="*/ 80 h 100"/>
                <a:gd name="T16" fmla="*/ 46 w 73"/>
                <a:gd name="T17" fmla="*/ 80 h 100"/>
                <a:gd name="T18" fmla="*/ 44 w 73"/>
                <a:gd name="T19" fmla="*/ 80 h 100"/>
                <a:gd name="T20" fmla="*/ 38 w 73"/>
                <a:gd name="T21" fmla="*/ 80 h 100"/>
                <a:gd name="T22" fmla="*/ 36 w 73"/>
                <a:gd name="T23" fmla="*/ 80 h 100"/>
                <a:gd name="T24" fmla="*/ 31 w 73"/>
                <a:gd name="T25" fmla="*/ 80 h 100"/>
                <a:gd name="T26" fmla="*/ 29 w 73"/>
                <a:gd name="T27" fmla="*/ 80 h 100"/>
                <a:gd name="T28" fmla="*/ 27 w 73"/>
                <a:gd name="T29" fmla="*/ 80 h 100"/>
                <a:gd name="T30" fmla="*/ 27 w 73"/>
                <a:gd name="T31" fmla="*/ 80 h 100"/>
                <a:gd name="T32" fmla="*/ 27 w 73"/>
                <a:gd name="T33" fmla="*/ 76 h 100"/>
                <a:gd name="T34" fmla="*/ 21 w 73"/>
                <a:gd name="T35" fmla="*/ 70 h 100"/>
                <a:gd name="T36" fmla="*/ 0 w 73"/>
                <a:gd name="T37" fmla="*/ 33 h 100"/>
                <a:gd name="T38" fmla="*/ 11 w 73"/>
                <a:gd name="T39" fmla="*/ 9 h 100"/>
                <a:gd name="T40" fmla="*/ 37 w 73"/>
                <a:gd name="T41" fmla="*/ 0 h 100"/>
                <a:gd name="T42" fmla="*/ 45 w 73"/>
                <a:gd name="T43" fmla="*/ 86 h 100"/>
                <a:gd name="T44" fmla="*/ 43 w 73"/>
                <a:gd name="T45" fmla="*/ 100 h 100"/>
                <a:gd name="T46" fmla="*/ 31 w 73"/>
                <a:gd name="T47" fmla="*/ 100 h 100"/>
                <a:gd name="T48" fmla="*/ 30 w 73"/>
                <a:gd name="T49" fmla="*/ 86 h 100"/>
                <a:gd name="T50" fmla="*/ 45 w 73"/>
                <a:gd name="T51" fmla="*/ 86 h 100"/>
                <a:gd name="T52" fmla="*/ 37 w 73"/>
                <a:gd name="T53" fmla="*/ 74 h 100"/>
                <a:gd name="T54" fmla="*/ 43 w 73"/>
                <a:gd name="T55" fmla="*/ 74 h 100"/>
                <a:gd name="T56" fmla="*/ 48 w 73"/>
                <a:gd name="T57" fmla="*/ 6 h 100"/>
                <a:gd name="T58" fmla="*/ 37 w 73"/>
                <a:gd name="T59" fmla="*/ 4 h 100"/>
                <a:gd name="T60" fmla="*/ 36 w 73"/>
                <a:gd name="T61" fmla="*/ 4 h 100"/>
                <a:gd name="T62" fmla="*/ 37 w 73"/>
                <a:gd name="T63" fmla="*/ 74 h 100"/>
                <a:gd name="T64" fmla="*/ 17 w 73"/>
                <a:gd name="T65" fmla="*/ 10 h 100"/>
                <a:gd name="T66" fmla="*/ 16 w 73"/>
                <a:gd name="T67" fmla="*/ 58 h 100"/>
                <a:gd name="T68" fmla="*/ 25 w 73"/>
                <a:gd name="T69" fmla="*/ 67 h 100"/>
                <a:gd name="T70" fmla="*/ 30 w 73"/>
                <a:gd name="T71" fmla="*/ 72 h 100"/>
                <a:gd name="T72" fmla="*/ 27 w 73"/>
                <a:gd name="T73" fmla="*/ 5 h 100"/>
                <a:gd name="T74" fmla="*/ 17 w 73"/>
                <a:gd name="T75" fmla="*/ 10 h 100"/>
                <a:gd name="T76" fmla="*/ 60 w 73"/>
                <a:gd name="T77" fmla="*/ 13 h 100"/>
                <a:gd name="T78" fmla="*/ 56 w 73"/>
                <a:gd name="T79" fmla="*/ 60 h 100"/>
                <a:gd name="T80" fmla="*/ 66 w 73"/>
                <a:gd name="T81" fmla="*/ 45 h 100"/>
                <a:gd name="T82" fmla="*/ 68 w 73"/>
                <a:gd name="T83" fmla="*/ 39 h 100"/>
                <a:gd name="T84" fmla="*/ 69 w 73"/>
                <a:gd name="T85" fmla="*/ 33 h 100"/>
                <a:gd name="T86" fmla="*/ 60 w 73"/>
                <a:gd name="T87" fmla="*/ 1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 h="100">
                  <a:moveTo>
                    <a:pt x="37" y="0"/>
                  </a:moveTo>
                  <a:cubicBezTo>
                    <a:pt x="47" y="0"/>
                    <a:pt x="56" y="3"/>
                    <a:pt x="63" y="9"/>
                  </a:cubicBezTo>
                  <a:cubicBezTo>
                    <a:pt x="69" y="15"/>
                    <a:pt x="73" y="24"/>
                    <a:pt x="73" y="33"/>
                  </a:cubicBezTo>
                  <a:cubicBezTo>
                    <a:pt x="73" y="36"/>
                    <a:pt x="73" y="38"/>
                    <a:pt x="73" y="40"/>
                  </a:cubicBezTo>
                  <a:cubicBezTo>
                    <a:pt x="72" y="43"/>
                    <a:pt x="71" y="45"/>
                    <a:pt x="70" y="47"/>
                  </a:cubicBezTo>
                  <a:cubicBezTo>
                    <a:pt x="68" y="53"/>
                    <a:pt x="56" y="67"/>
                    <a:pt x="50" y="74"/>
                  </a:cubicBezTo>
                  <a:cubicBezTo>
                    <a:pt x="49" y="75"/>
                    <a:pt x="48" y="75"/>
                    <a:pt x="48" y="76"/>
                  </a:cubicBezTo>
                  <a:cubicBezTo>
                    <a:pt x="48" y="80"/>
                    <a:pt x="48" y="80"/>
                    <a:pt x="48" y="80"/>
                  </a:cubicBezTo>
                  <a:cubicBezTo>
                    <a:pt x="46" y="80"/>
                    <a:pt x="46" y="80"/>
                    <a:pt x="46" y="80"/>
                  </a:cubicBezTo>
                  <a:cubicBezTo>
                    <a:pt x="44" y="80"/>
                    <a:pt x="44" y="80"/>
                    <a:pt x="44" y="80"/>
                  </a:cubicBezTo>
                  <a:cubicBezTo>
                    <a:pt x="38" y="80"/>
                    <a:pt x="38" y="80"/>
                    <a:pt x="38" y="80"/>
                  </a:cubicBezTo>
                  <a:cubicBezTo>
                    <a:pt x="36" y="80"/>
                    <a:pt x="36" y="80"/>
                    <a:pt x="36" y="80"/>
                  </a:cubicBezTo>
                  <a:cubicBezTo>
                    <a:pt x="31" y="80"/>
                    <a:pt x="31" y="80"/>
                    <a:pt x="31" y="80"/>
                  </a:cubicBezTo>
                  <a:cubicBezTo>
                    <a:pt x="29" y="80"/>
                    <a:pt x="29" y="80"/>
                    <a:pt x="29" y="80"/>
                  </a:cubicBezTo>
                  <a:cubicBezTo>
                    <a:pt x="27" y="80"/>
                    <a:pt x="27" y="80"/>
                    <a:pt x="27" y="80"/>
                  </a:cubicBezTo>
                  <a:cubicBezTo>
                    <a:pt x="27" y="80"/>
                    <a:pt x="27" y="80"/>
                    <a:pt x="27" y="80"/>
                  </a:cubicBezTo>
                  <a:cubicBezTo>
                    <a:pt x="27" y="76"/>
                    <a:pt x="27" y="76"/>
                    <a:pt x="27" y="76"/>
                  </a:cubicBezTo>
                  <a:cubicBezTo>
                    <a:pt x="25" y="74"/>
                    <a:pt x="23" y="72"/>
                    <a:pt x="21" y="70"/>
                  </a:cubicBezTo>
                  <a:cubicBezTo>
                    <a:pt x="11" y="60"/>
                    <a:pt x="0" y="48"/>
                    <a:pt x="0" y="33"/>
                  </a:cubicBezTo>
                  <a:cubicBezTo>
                    <a:pt x="0" y="24"/>
                    <a:pt x="4" y="15"/>
                    <a:pt x="11" y="9"/>
                  </a:cubicBezTo>
                  <a:cubicBezTo>
                    <a:pt x="18" y="3"/>
                    <a:pt x="27" y="0"/>
                    <a:pt x="37" y="0"/>
                  </a:cubicBezTo>
                  <a:close/>
                  <a:moveTo>
                    <a:pt x="45" y="86"/>
                  </a:moveTo>
                  <a:cubicBezTo>
                    <a:pt x="43" y="100"/>
                    <a:pt x="43" y="100"/>
                    <a:pt x="43" y="100"/>
                  </a:cubicBezTo>
                  <a:cubicBezTo>
                    <a:pt x="31" y="100"/>
                    <a:pt x="31" y="100"/>
                    <a:pt x="31" y="100"/>
                  </a:cubicBezTo>
                  <a:cubicBezTo>
                    <a:pt x="30" y="86"/>
                    <a:pt x="30" y="86"/>
                    <a:pt x="30" y="86"/>
                  </a:cubicBezTo>
                  <a:cubicBezTo>
                    <a:pt x="45" y="86"/>
                    <a:pt x="45" y="86"/>
                    <a:pt x="45" y="86"/>
                  </a:cubicBezTo>
                  <a:close/>
                  <a:moveTo>
                    <a:pt x="37" y="74"/>
                  </a:moveTo>
                  <a:cubicBezTo>
                    <a:pt x="43" y="74"/>
                    <a:pt x="43" y="74"/>
                    <a:pt x="43" y="74"/>
                  </a:cubicBezTo>
                  <a:cubicBezTo>
                    <a:pt x="49" y="49"/>
                    <a:pt x="54" y="27"/>
                    <a:pt x="48" y="6"/>
                  </a:cubicBezTo>
                  <a:cubicBezTo>
                    <a:pt x="44" y="5"/>
                    <a:pt x="41" y="4"/>
                    <a:pt x="37" y="4"/>
                  </a:cubicBezTo>
                  <a:cubicBezTo>
                    <a:pt x="37" y="4"/>
                    <a:pt x="36" y="4"/>
                    <a:pt x="36" y="4"/>
                  </a:cubicBezTo>
                  <a:cubicBezTo>
                    <a:pt x="34" y="27"/>
                    <a:pt x="36" y="51"/>
                    <a:pt x="37" y="74"/>
                  </a:cubicBezTo>
                  <a:close/>
                  <a:moveTo>
                    <a:pt x="17" y="10"/>
                  </a:moveTo>
                  <a:cubicBezTo>
                    <a:pt x="5" y="25"/>
                    <a:pt x="6" y="41"/>
                    <a:pt x="16" y="58"/>
                  </a:cubicBezTo>
                  <a:cubicBezTo>
                    <a:pt x="19" y="61"/>
                    <a:pt x="22" y="64"/>
                    <a:pt x="25" y="67"/>
                  </a:cubicBezTo>
                  <a:cubicBezTo>
                    <a:pt x="26" y="69"/>
                    <a:pt x="28" y="70"/>
                    <a:pt x="30" y="72"/>
                  </a:cubicBezTo>
                  <a:cubicBezTo>
                    <a:pt x="24" y="52"/>
                    <a:pt x="13" y="25"/>
                    <a:pt x="27" y="5"/>
                  </a:cubicBezTo>
                  <a:cubicBezTo>
                    <a:pt x="23" y="6"/>
                    <a:pt x="20" y="8"/>
                    <a:pt x="17" y="10"/>
                  </a:cubicBezTo>
                  <a:close/>
                  <a:moveTo>
                    <a:pt x="60" y="13"/>
                  </a:moveTo>
                  <a:cubicBezTo>
                    <a:pt x="66" y="27"/>
                    <a:pt x="63" y="45"/>
                    <a:pt x="56" y="60"/>
                  </a:cubicBezTo>
                  <a:cubicBezTo>
                    <a:pt x="60" y="54"/>
                    <a:pt x="65" y="49"/>
                    <a:pt x="66" y="45"/>
                  </a:cubicBezTo>
                  <a:cubicBezTo>
                    <a:pt x="67" y="43"/>
                    <a:pt x="67" y="41"/>
                    <a:pt x="68" y="39"/>
                  </a:cubicBezTo>
                  <a:cubicBezTo>
                    <a:pt x="68" y="37"/>
                    <a:pt x="69" y="35"/>
                    <a:pt x="69" y="33"/>
                  </a:cubicBezTo>
                  <a:cubicBezTo>
                    <a:pt x="69" y="25"/>
                    <a:pt x="65" y="18"/>
                    <a:pt x="60" y="13"/>
                  </a:cubicBezTo>
                  <a:close/>
                </a:path>
              </a:pathLst>
            </a:custGeom>
            <a:solidFill>
              <a:schemeClr val="bg1"/>
            </a:solidFill>
            <a:ln>
              <a:noFill/>
            </a:ln>
          </p:spPr>
          <p:txBody>
            <a:bodyPr lIns="80271" tIns="40136" rIns="80271" bIns="40136"/>
            <a:lstStyle/>
            <a:p>
              <a:pPr>
                <a:defRPr/>
              </a:pPr>
              <a:endParaRPr lang="zh-CN" altLang="en-US" sz="1580" dirty="0">
                <a:solidFill>
                  <a:schemeClr val="bg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9" name="矩形 8"/>
            <p:cNvSpPr/>
            <p:nvPr/>
          </p:nvSpPr>
          <p:spPr>
            <a:xfrm>
              <a:off x="5799820" y="2356992"/>
              <a:ext cx="3422748" cy="275675"/>
            </a:xfrm>
            <a:prstGeom prst="rect">
              <a:avLst/>
            </a:prstGeom>
          </p:spPr>
          <p:txBody>
            <a:bodyPr wrap="square">
              <a:spAutoFit/>
            </a:bodyPr>
            <a:lstStyle/>
            <a:p>
              <a:r>
                <a:rPr lang="zh-CN" altLang="en-US" sz="1200" dirty="0">
                  <a:solidFill>
                    <a:schemeClr val="bg1"/>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a:t>
              </a:r>
              <a:endParaRPr lang="zh-CN" altLang="en-US" sz="1200" dirty="0">
                <a:solidFill>
                  <a:schemeClr val="bg1"/>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grpSp>
        <p:nvGrpSpPr>
          <p:cNvPr id="10" name="组合 9"/>
          <p:cNvGrpSpPr/>
          <p:nvPr/>
        </p:nvGrpSpPr>
        <p:grpSpPr>
          <a:xfrm>
            <a:off x="5876738" y="3213394"/>
            <a:ext cx="4875293" cy="742721"/>
            <a:chOff x="5390243" y="3378427"/>
            <a:chExt cx="4876799" cy="742950"/>
          </a:xfrm>
        </p:grpSpPr>
        <p:sp>
          <p:nvSpPr>
            <p:cNvPr id="11" name="五边形 8"/>
            <p:cNvSpPr/>
            <p:nvPr/>
          </p:nvSpPr>
          <p:spPr>
            <a:xfrm>
              <a:off x="5723617" y="3378427"/>
              <a:ext cx="4543425" cy="74295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2" name="椭圆 11"/>
            <p:cNvSpPr/>
            <p:nvPr/>
          </p:nvSpPr>
          <p:spPr>
            <a:xfrm>
              <a:off x="5390243" y="3378427"/>
              <a:ext cx="742950" cy="74295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3" name="Freeform 176"/>
            <p:cNvSpPr>
              <a:spLocks noEditPoints="1"/>
            </p:cNvSpPr>
            <p:nvPr/>
          </p:nvSpPr>
          <p:spPr bwMode="auto">
            <a:xfrm>
              <a:off x="5578361" y="3586389"/>
              <a:ext cx="366713" cy="327025"/>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lIns="80271" tIns="40136" rIns="80271" bIns="40136"/>
            <a:lstStyle/>
            <a:p>
              <a:pPr>
                <a:defRPr/>
              </a:pPr>
              <a:endParaRPr lang="zh-CN" altLang="en-US" sz="1580" dirty="0">
                <a:solidFill>
                  <a:schemeClr val="bg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4" name="矩形 13"/>
            <p:cNvSpPr/>
            <p:nvPr/>
          </p:nvSpPr>
          <p:spPr>
            <a:xfrm>
              <a:off x="6155369" y="3426735"/>
              <a:ext cx="3422747" cy="275675"/>
            </a:xfrm>
            <a:prstGeom prst="rect">
              <a:avLst/>
            </a:prstGeom>
          </p:spPr>
          <p:txBody>
            <a:bodyPr wrap="square">
              <a:spAutoFit/>
            </a:bodyPr>
            <a:lstStyle/>
            <a:p>
              <a:r>
                <a:rPr lang="zh-CN" altLang="en-US" sz="1200" dirty="0">
                  <a:solidFill>
                    <a:schemeClr val="bg1"/>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a:t>
              </a:r>
              <a:endParaRPr lang="zh-CN" altLang="en-US" sz="1200" dirty="0">
                <a:solidFill>
                  <a:schemeClr val="bg1"/>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grpSp>
        <p:nvGrpSpPr>
          <p:cNvPr id="15" name="组合 14"/>
          <p:cNvGrpSpPr/>
          <p:nvPr/>
        </p:nvGrpSpPr>
        <p:grpSpPr>
          <a:xfrm>
            <a:off x="5543464" y="4221940"/>
            <a:ext cx="4913384" cy="742721"/>
            <a:chOff x="5056868" y="4387283"/>
            <a:chExt cx="4914900" cy="742950"/>
          </a:xfrm>
        </p:grpSpPr>
        <p:sp>
          <p:nvSpPr>
            <p:cNvPr id="16" name="五边形 7"/>
            <p:cNvSpPr/>
            <p:nvPr/>
          </p:nvSpPr>
          <p:spPr>
            <a:xfrm>
              <a:off x="5428343" y="4387283"/>
              <a:ext cx="4543425" cy="74295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7" name="椭圆 16"/>
            <p:cNvSpPr/>
            <p:nvPr/>
          </p:nvSpPr>
          <p:spPr>
            <a:xfrm>
              <a:off x="5056868" y="4387283"/>
              <a:ext cx="742950" cy="742950"/>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8" name="Freeform 142"/>
            <p:cNvSpPr>
              <a:spLocks noEditPoints="1"/>
            </p:cNvSpPr>
            <p:nvPr/>
          </p:nvSpPr>
          <p:spPr bwMode="auto">
            <a:xfrm>
              <a:off x="5225143" y="4563495"/>
              <a:ext cx="406400" cy="390525"/>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a:noFill/>
            </a:ln>
          </p:spPr>
          <p:txBody>
            <a:bodyPr lIns="80271" tIns="40136" rIns="80271" bIns="40136"/>
            <a:lstStyle/>
            <a:p>
              <a:pPr>
                <a:defRPr/>
              </a:pPr>
              <a:endParaRPr lang="zh-CN" altLang="en-US" sz="1580" dirty="0">
                <a:solidFill>
                  <a:schemeClr val="bg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9" name="矩形 18"/>
            <p:cNvSpPr/>
            <p:nvPr/>
          </p:nvSpPr>
          <p:spPr>
            <a:xfrm>
              <a:off x="5834743" y="4435591"/>
              <a:ext cx="3422748" cy="275675"/>
            </a:xfrm>
            <a:prstGeom prst="rect">
              <a:avLst/>
            </a:prstGeom>
          </p:spPr>
          <p:txBody>
            <a:bodyPr wrap="square">
              <a:spAutoFit/>
            </a:bodyPr>
            <a:lstStyle/>
            <a:p>
              <a:r>
                <a:rPr lang="zh-CN" altLang="en-US" sz="1200" dirty="0">
                  <a:solidFill>
                    <a:schemeClr val="bg1"/>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a:t>
              </a:r>
              <a:endParaRPr lang="zh-CN" altLang="en-US" sz="1200" dirty="0">
                <a:solidFill>
                  <a:schemeClr val="bg1"/>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grpSp>
        <p:nvGrpSpPr>
          <p:cNvPr id="20" name="组合 19"/>
          <p:cNvGrpSpPr/>
          <p:nvPr/>
        </p:nvGrpSpPr>
        <p:grpSpPr>
          <a:xfrm>
            <a:off x="1439970" y="1921566"/>
            <a:ext cx="3227734" cy="2907298"/>
            <a:chOff x="1642401" y="2496139"/>
            <a:chExt cx="3228730" cy="2908194"/>
          </a:xfrm>
        </p:grpSpPr>
        <p:sp>
          <p:nvSpPr>
            <p:cNvPr id="21" name="矩形 20"/>
            <p:cNvSpPr/>
            <p:nvPr/>
          </p:nvSpPr>
          <p:spPr>
            <a:xfrm>
              <a:off x="1642401" y="3696927"/>
              <a:ext cx="3228730" cy="1707406"/>
            </a:xfrm>
            <a:prstGeom prst="rect">
              <a:avLst/>
            </a:prstGeom>
          </p:spPr>
          <p:txBody>
            <a:bodyPr wrap="square">
              <a:spAutoFit/>
            </a:bodyPr>
            <a:lstStyle/>
            <a:p>
              <a:pPr>
                <a:lnSpc>
                  <a:spcPct val="150000"/>
                </a:lnSpc>
              </a:pPr>
              <a:r>
                <a:rPr lang="zh-CN" altLang="en-US" sz="140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输入替换内容输入替换内容输入替换内容输入替换内容输入替换内容输入替换内容输入替换内容输入替换内容输入替换内容输入替换内容输入替换内容输入替换内容输入替换内容</a:t>
              </a:r>
              <a:endParaRPr lang="zh-CN" altLang="en-US" sz="140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2" name="文本框 21"/>
            <p:cNvSpPr txBox="1"/>
            <p:nvPr/>
          </p:nvSpPr>
          <p:spPr>
            <a:xfrm>
              <a:off x="1720336" y="2496139"/>
              <a:ext cx="2359284" cy="420694"/>
            </a:xfrm>
            <a:prstGeom prst="rect">
              <a:avLst/>
            </a:prstGeom>
            <a:noFill/>
          </p:spPr>
          <p:txBody>
            <a:bodyPr wrap="square" rtlCol="0">
              <a:spAutoFit/>
            </a:bodyPr>
            <a:lstStyle/>
            <a:p>
              <a:r>
                <a:rPr lang="zh-CN" altLang="en-US" sz="2135" b="1"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endParaRPr lang="zh-CN" altLang="en-US" sz="2135" b="1"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Horizontal)">
                                      <p:cBhvr>
                                        <p:cTn id="14" dur="500"/>
                                        <p:tgtEl>
                                          <p:spTgt spid="4"/>
                                        </p:tgtEl>
                                      </p:cBhvr>
                                    </p:animEffect>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2"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1+#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0206" t="51322" b="21685"/>
          <a:stretch>
            <a:fillRect/>
          </a:stretch>
        </p:blipFill>
        <p:spPr>
          <a:xfrm>
            <a:off x="-324092" y="3191606"/>
            <a:ext cx="12620263" cy="2401180"/>
          </a:xfrm>
          <a:prstGeom prst="rect">
            <a:avLst/>
          </a:prstGeom>
        </p:spPr>
      </p:pic>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79300" r="21219"/>
          <a:stretch>
            <a:fillRect/>
          </a:stretch>
        </p:blipFill>
        <p:spPr>
          <a:xfrm>
            <a:off x="-59803" y="4942390"/>
            <a:ext cx="12251802" cy="1937796"/>
          </a:xfrm>
          <a:prstGeom prst="rect">
            <a:avLst/>
          </a:prstGeom>
        </p:spPr>
      </p:pic>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34115" r="44667" b="75781"/>
          <a:stretch>
            <a:fillRect/>
          </a:stretch>
        </p:blipFill>
        <p:spPr>
          <a:xfrm>
            <a:off x="9605058" y="3561793"/>
            <a:ext cx="2586942" cy="1660806"/>
          </a:xfrm>
          <a:prstGeom prst="rect">
            <a:avLst/>
          </a:prstGeom>
        </p:spPr>
      </p:pic>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34115" r="44667" b="75781"/>
          <a:stretch>
            <a:fillRect/>
          </a:stretch>
        </p:blipFill>
        <p:spPr>
          <a:xfrm flipH="1">
            <a:off x="-3" y="3480769"/>
            <a:ext cx="2963121" cy="1660806"/>
          </a:xfrm>
          <a:prstGeom prst="rect">
            <a:avLst/>
          </a:prstGeom>
        </p:spPr>
      </p:pic>
      <p:sp>
        <p:nvSpPr>
          <p:cNvPr id="7" name="MH_Entry_1"/>
          <p:cNvSpPr/>
          <p:nvPr>
            <p:custDataLst>
              <p:tags r:id="rId3"/>
            </p:custDataLst>
          </p:nvPr>
        </p:nvSpPr>
        <p:spPr>
          <a:xfrm>
            <a:off x="5313662" y="1316045"/>
            <a:ext cx="4450170" cy="627061"/>
          </a:xfrm>
          <a:prstGeom prst="roundRect">
            <a:avLst/>
          </a:prstGeom>
          <a:noFill/>
          <a:ln w="12700" cap="flat" cmpd="sng" algn="ctr">
            <a:noFill/>
            <a:prstDash val="solid"/>
            <a:miter lim="800000"/>
          </a:ln>
          <a:effectLst/>
        </p:spPr>
        <p:txBody>
          <a:bodyPr wrap="square" lIns="180000" tIns="36000" rIns="36000" bIns="36000" anchor="ctr">
            <a:normAutofit/>
          </a:bodyPr>
          <a:lstStyle/>
          <a:p>
            <a:r>
              <a:rPr lang="zh-CN" altLang="en-US" sz="2800" b="1"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单击此处添加标题</a:t>
            </a:r>
            <a:endParaRPr lang="zh-CN" altLang="en-US" sz="2800" b="1"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8" name="MH_Number_1"/>
          <p:cNvSpPr/>
          <p:nvPr>
            <p:custDataLst>
              <p:tags r:id="rId4"/>
            </p:custDataLst>
          </p:nvPr>
        </p:nvSpPr>
        <p:spPr>
          <a:xfrm>
            <a:off x="1887184" y="700603"/>
            <a:ext cx="3652851" cy="3494248"/>
          </a:xfrm>
          <a:prstGeom prst="ellipse">
            <a:avLst/>
          </a:prstGeom>
          <a:no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600" b="0" i="0" u="none" strike="noStrike" kern="0" cap="none" spc="0" normalizeH="0" baseline="0" noProof="0" dirty="0">
                <a:ln>
                  <a:noFill/>
                </a:ln>
                <a:solidFill>
                  <a:schemeClr val="accent1"/>
                </a:solidFill>
                <a:effectLst/>
                <a:uLnTx/>
                <a:uFillTx/>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03</a:t>
            </a:r>
            <a:endParaRPr kumimoji="0" lang="zh-CN" altLang="en-US" sz="16600" b="0" i="0" u="none" strike="noStrike" kern="0" cap="none" spc="0" normalizeH="0" baseline="0" noProof="0" dirty="0">
              <a:ln>
                <a:noFill/>
              </a:ln>
              <a:solidFill>
                <a:schemeClr val="accent1"/>
              </a:solidFill>
              <a:effectLst/>
              <a:uLnTx/>
              <a:uFillTx/>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cxnSp>
        <p:nvCxnSpPr>
          <p:cNvPr id="9" name="直接连接符 8"/>
          <p:cNvCxnSpPr/>
          <p:nvPr/>
        </p:nvCxnSpPr>
        <p:spPr>
          <a:xfrm>
            <a:off x="5193358" y="1142831"/>
            <a:ext cx="0" cy="2385441"/>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5463214" y="2001797"/>
            <a:ext cx="3434464" cy="1076325"/>
          </a:xfrm>
          <a:prstGeom prst="rect">
            <a:avLst/>
          </a:prstGeom>
        </p:spPr>
        <p:txBody>
          <a:bodyPr wrap="square">
            <a:spAutoFit/>
          </a:bodyPr>
          <a:lstStyle/>
          <a:p>
            <a:pPr defTabSz="685800">
              <a:lnSpc>
                <a:spcPct val="200000"/>
              </a:lnSpc>
              <a:defRPr/>
            </a:pPr>
            <a:r>
              <a:rPr lang="zh-CN" altLang="en-US" sz="160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a:t>
            </a:r>
            <a:endParaRPr lang="zh-CN" altLang="en-US" sz="1600" dirty="0">
              <a:solidFill>
                <a:prstClr val="black"/>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Tm="2000">
        <p14:shred/>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2" presetClass="entr" presetSubtype="1"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childTnLst>
                          </p:cTn>
                        </p:par>
                        <p:par>
                          <p:cTn id="34" fill="hold">
                            <p:stCondLst>
                              <p:cond delay="2000"/>
                            </p:stCondLst>
                            <p:childTnLst>
                              <p:par>
                                <p:cTn id="35" presetID="2" presetClass="entr" presetSubtype="2"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原创设计师QQ598969553          _3"/>
          <p:cNvSpPr/>
          <p:nvPr/>
        </p:nvSpPr>
        <p:spPr>
          <a:xfrm>
            <a:off x="5221844" y="1844019"/>
            <a:ext cx="5648433" cy="25457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24" rIns="182824" rtlCol="0" anchor="ctr"/>
          <a:lstStyle/>
          <a:p>
            <a:pPr algn="ctr" defTabSz="1450340">
              <a:lnSpc>
                <a:spcPct val="200000"/>
              </a:lnSpc>
            </a:pPr>
            <a:endParaRPr lang="en-US" sz="1200" dirty="0">
              <a:solidFill>
                <a:schemeClr val="bg1"/>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pic>
        <p:nvPicPr>
          <p:cNvPr id="7" name="原创设计师QQ598969553          _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176480" y="1844019"/>
            <a:ext cx="3750537" cy="2545776"/>
          </a:xfrm>
          <a:prstGeom prst="rect">
            <a:avLst/>
          </a:prstGeom>
        </p:spPr>
      </p:pic>
      <p:sp>
        <p:nvSpPr>
          <p:cNvPr id="8" name="原创设计师QQ598969553          _5"/>
          <p:cNvSpPr txBox="1">
            <a:spLocks noChangeArrowheads="1"/>
          </p:cNvSpPr>
          <p:nvPr/>
        </p:nvSpPr>
        <p:spPr bwMode="auto">
          <a:xfrm>
            <a:off x="5814273" y="2334856"/>
            <a:ext cx="10246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b="1" dirty="0">
                <a:solidFill>
                  <a:schemeClr val="bg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endParaRPr lang="zh-CN" altLang="en-US" sz="1600" b="1" dirty="0">
              <a:solidFill>
                <a:schemeClr val="bg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9" name="原创设计师QQ598969553          _6"/>
          <p:cNvSpPr txBox="1">
            <a:spLocks noChangeArrowheads="1"/>
          </p:cNvSpPr>
          <p:nvPr/>
        </p:nvSpPr>
        <p:spPr bwMode="auto">
          <a:xfrm>
            <a:off x="5835177" y="2673307"/>
            <a:ext cx="4826745" cy="74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lnSpc>
                <a:spcPct val="150000"/>
              </a:lnSpc>
              <a:spcBef>
                <a:spcPct val="0"/>
              </a:spcBef>
              <a:spcAft>
                <a:spcPct val="0"/>
              </a:spcAft>
              <a:defRPr/>
            </a:pPr>
            <a:r>
              <a:rPr lang="zh-CN" altLang="en-US" sz="935" dirty="0">
                <a:solidFill>
                  <a:schemeClr val="bg1"/>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输入替换内容输入替换内容输入替换内容输入替换内容输入替换内容输入替换内容输入替换内容输入替换内容输入替换内容输入替换内容输入替换内容输入替换内容输入替换内容输入替换内容输入替换内容</a:t>
            </a:r>
            <a:endParaRPr lang="zh-CN" altLang="en-US" sz="935" dirty="0">
              <a:solidFill>
                <a:schemeClr val="bg1"/>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1" name="原创设计师QQ598969553          _8"/>
          <p:cNvSpPr txBox="1">
            <a:spLocks noChangeArrowheads="1"/>
          </p:cNvSpPr>
          <p:nvPr/>
        </p:nvSpPr>
        <p:spPr bwMode="auto">
          <a:xfrm>
            <a:off x="751677" y="4901418"/>
            <a:ext cx="10246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b="1" dirty="0">
                <a:solidFill>
                  <a:schemeClr val="tx1">
                    <a:lumMod val="50000"/>
                    <a:lumOff val="50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endParaRPr lang="zh-CN" altLang="en-US" sz="1600" b="1"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2" name="原创设计师QQ598969553          _9"/>
          <p:cNvSpPr txBox="1">
            <a:spLocks noChangeArrowheads="1"/>
          </p:cNvSpPr>
          <p:nvPr/>
        </p:nvSpPr>
        <p:spPr bwMode="auto">
          <a:xfrm>
            <a:off x="772581" y="5239868"/>
            <a:ext cx="10097696" cy="74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lnSpc>
                <a:spcPct val="150000"/>
              </a:lnSpc>
              <a:spcBef>
                <a:spcPct val="0"/>
              </a:spcBef>
              <a:spcAft>
                <a:spcPct val="0"/>
              </a:spcAft>
              <a:defRPr/>
            </a:pPr>
            <a:r>
              <a:rPr lang="zh-CN" altLang="en-US" sz="935"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a:t>
            </a:r>
            <a:endParaRPr lang="en-US" altLang="zh-CN" sz="935" dirty="0">
              <a:solidFill>
                <a:schemeClr val="tx1">
                  <a:lumMod val="65000"/>
                  <a:lumOff val="3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pic>
        <p:nvPicPr>
          <p:cNvPr id="14" name="Picture 64"/>
          <p:cNvPicPr/>
          <p:nvPr/>
        </p:nvPicPr>
        <p:blipFill>
          <a:blip r:embed="rId2" cstate="print">
            <a:extLst>
              <a:ext uri="{28A0092B-C50C-407E-A947-70E740481C1C}">
                <a14:useLocalDpi xmlns:a14="http://schemas.microsoft.com/office/drawing/2010/main" val="0"/>
              </a:ext>
            </a:extLst>
          </a:blip>
          <a:stretch>
            <a:fillRect/>
          </a:stretch>
        </p:blipFill>
        <p:spPr>
          <a:xfrm>
            <a:off x="5107922" y="16216776"/>
            <a:ext cx="1976159" cy="5108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0cd64ff8-5b4f-4f51-8f73-e86e732b14d0"/>
          <p:cNvGrpSpPr>
            <a:grpSpLocks noChangeAspect="1"/>
          </p:cNvGrpSpPr>
          <p:nvPr/>
        </p:nvGrpSpPr>
        <p:grpSpPr>
          <a:xfrm>
            <a:off x="1675630" y="1841048"/>
            <a:ext cx="8767745" cy="3692293"/>
            <a:chOff x="1596776" y="2275454"/>
            <a:chExt cx="8770452" cy="3693433"/>
          </a:xfrm>
        </p:grpSpPr>
        <p:grpSp>
          <p:nvGrpSpPr>
            <p:cNvPr id="4" name="组合 3"/>
            <p:cNvGrpSpPr/>
            <p:nvPr/>
          </p:nvGrpSpPr>
          <p:grpSpPr>
            <a:xfrm>
              <a:off x="5496828" y="2533907"/>
              <a:ext cx="2432204" cy="2432204"/>
              <a:chOff x="14382607" y="3858443"/>
              <a:chExt cx="4864408" cy="4864408"/>
            </a:xfrm>
          </p:grpSpPr>
          <p:sp>
            <p:nvSpPr>
              <p:cNvPr id="26" name="椭圆 25"/>
              <p:cNvSpPr/>
              <p:nvPr/>
            </p:nvSpPr>
            <p:spPr>
              <a:xfrm>
                <a:off x="14791898" y="4248047"/>
                <a:ext cx="4144194" cy="4144194"/>
              </a:xfrm>
              <a:prstGeom prst="ellipse">
                <a:avLst/>
              </a:prstGeom>
              <a:solidFill>
                <a:schemeClr val="accent2">
                  <a:alpha val="80000"/>
                </a:schemeClr>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27" name="椭圆 26"/>
              <p:cNvSpPr/>
              <p:nvPr/>
            </p:nvSpPr>
            <p:spPr>
              <a:xfrm>
                <a:off x="14382607" y="3858443"/>
                <a:ext cx="4864408" cy="4864408"/>
              </a:xfrm>
              <a:prstGeom prst="ellipse">
                <a:avLst/>
              </a:prstGeom>
              <a:noFill/>
              <a:ln>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grpSp>
        <p:grpSp>
          <p:nvGrpSpPr>
            <p:cNvPr id="5" name="组合 4"/>
            <p:cNvGrpSpPr/>
            <p:nvPr/>
          </p:nvGrpSpPr>
          <p:grpSpPr>
            <a:xfrm>
              <a:off x="5205875" y="3921302"/>
              <a:ext cx="1475152" cy="1475152"/>
              <a:chOff x="13800701" y="6633228"/>
              <a:chExt cx="2950304" cy="2950304"/>
            </a:xfrm>
          </p:grpSpPr>
          <p:sp>
            <p:nvSpPr>
              <p:cNvPr id="24" name="椭圆 23"/>
              <p:cNvSpPr/>
              <p:nvPr/>
            </p:nvSpPr>
            <p:spPr>
              <a:xfrm>
                <a:off x="14047153" y="6850109"/>
                <a:ext cx="2513488" cy="2513488"/>
              </a:xfrm>
              <a:prstGeom prst="ellipse">
                <a:avLst/>
              </a:prstGeom>
              <a:solidFill>
                <a:schemeClr val="accent3">
                  <a:alpha val="80000"/>
                </a:schemeClr>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25" name="椭圆 24"/>
              <p:cNvSpPr/>
              <p:nvPr/>
            </p:nvSpPr>
            <p:spPr>
              <a:xfrm>
                <a:off x="13800701" y="6633228"/>
                <a:ext cx="2950304" cy="2950304"/>
              </a:xfrm>
              <a:prstGeom prst="ellipse">
                <a:avLst/>
              </a:prstGeom>
              <a:noFill/>
              <a:ln>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grpSp>
        <p:grpSp>
          <p:nvGrpSpPr>
            <p:cNvPr id="6" name="组合 5"/>
            <p:cNvGrpSpPr/>
            <p:nvPr/>
          </p:nvGrpSpPr>
          <p:grpSpPr>
            <a:xfrm>
              <a:off x="4326581" y="2949820"/>
              <a:ext cx="2045469" cy="2045469"/>
              <a:chOff x="12042112" y="4690267"/>
              <a:chExt cx="4090937" cy="4090937"/>
            </a:xfrm>
          </p:grpSpPr>
          <p:sp>
            <p:nvSpPr>
              <p:cNvPr id="22" name="椭圆 21"/>
              <p:cNvSpPr/>
              <p:nvPr/>
            </p:nvSpPr>
            <p:spPr>
              <a:xfrm>
                <a:off x="12384220" y="4995355"/>
                <a:ext cx="3485242" cy="3485242"/>
              </a:xfrm>
              <a:prstGeom prst="ellipse">
                <a:avLst/>
              </a:prstGeom>
              <a:solidFill>
                <a:schemeClr val="accent1">
                  <a:alpha val="80000"/>
                </a:schemeClr>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23" name="椭圆 22"/>
              <p:cNvSpPr/>
              <p:nvPr/>
            </p:nvSpPr>
            <p:spPr>
              <a:xfrm>
                <a:off x="12042112" y="4690267"/>
                <a:ext cx="4090937" cy="4090937"/>
              </a:xfrm>
              <a:prstGeom prst="ellipse">
                <a:avLst/>
              </a:prstGeom>
              <a:noFill/>
              <a:ln>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grpSp>
        <p:cxnSp>
          <p:nvCxnSpPr>
            <p:cNvPr id="7" name="直接连接符 6"/>
            <p:cNvCxnSpPr/>
            <p:nvPr/>
          </p:nvCxnSpPr>
          <p:spPr>
            <a:xfrm flipH="1">
              <a:off x="6826941" y="2408336"/>
              <a:ext cx="583563" cy="1171813"/>
            </a:xfrm>
            <a:prstGeom prst="line">
              <a:avLst/>
            </a:prstGeom>
            <a:ln w="12700" cap="flat" cmpd="sng" algn="ctr">
              <a:solidFill>
                <a:schemeClr val="accent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7362536" y="2385007"/>
              <a:ext cx="95935" cy="95935"/>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9" name="文本框 55"/>
            <p:cNvSpPr txBox="1"/>
            <p:nvPr/>
          </p:nvSpPr>
          <p:spPr>
            <a:xfrm>
              <a:off x="7485482" y="2275454"/>
              <a:ext cx="1222556" cy="323165"/>
            </a:xfrm>
            <a:prstGeom prst="rect">
              <a:avLst/>
            </a:prstGeom>
            <a:noFill/>
          </p:spPr>
          <p:txBody>
            <a:bodyPr wrap="square">
              <a:normAutofit fontScale="55000" lnSpcReduction="20000"/>
            </a:bodyPr>
            <a:lstStyle/>
            <a:p>
              <a:r>
                <a:rPr lang="de-DE" sz="2000" dirty="0">
                  <a:solidFill>
                    <a:schemeClr val="accent2">
                      <a:lumMod val="100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rPr>
                <a:t>Europe (2019)</a:t>
              </a:r>
              <a:endParaRPr lang="de-DE" sz="2000" dirty="0">
                <a:solidFill>
                  <a:schemeClr val="accent2">
                    <a:lumMod val="100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cxnSp>
          <p:nvCxnSpPr>
            <p:cNvPr id="10" name="直接连接符 9"/>
            <p:cNvCxnSpPr/>
            <p:nvPr/>
          </p:nvCxnSpPr>
          <p:spPr>
            <a:xfrm>
              <a:off x="4498858" y="2815836"/>
              <a:ext cx="738213" cy="96428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4442928" y="2746720"/>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12" name="文本框 61"/>
            <p:cNvSpPr txBox="1"/>
            <p:nvPr/>
          </p:nvSpPr>
          <p:spPr>
            <a:xfrm>
              <a:off x="3159865" y="2620882"/>
              <a:ext cx="1222556" cy="323165"/>
            </a:xfrm>
            <a:prstGeom prst="rect">
              <a:avLst/>
            </a:prstGeom>
            <a:noFill/>
          </p:spPr>
          <p:txBody>
            <a:bodyPr wrap="square">
              <a:normAutofit fontScale="62500" lnSpcReduction="20000"/>
            </a:bodyPr>
            <a:lstStyle/>
            <a:p>
              <a:pPr algn="r"/>
              <a:r>
                <a:rPr lang="de-DE" sz="2000" dirty="0">
                  <a:solidFill>
                    <a:schemeClr val="accent1"/>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rPr>
                <a:t>U.S.A. (2019)</a:t>
              </a:r>
              <a:endParaRPr lang="de-DE" sz="2000" dirty="0">
                <a:solidFill>
                  <a:schemeClr val="accent1"/>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cxnSp>
          <p:nvCxnSpPr>
            <p:cNvPr id="13" name="直接连接符 12"/>
            <p:cNvCxnSpPr/>
            <p:nvPr/>
          </p:nvCxnSpPr>
          <p:spPr>
            <a:xfrm>
              <a:off x="6035036" y="4824898"/>
              <a:ext cx="738213" cy="964285"/>
            </a:xfrm>
            <a:prstGeom prst="line">
              <a:avLst/>
            </a:prstGeom>
            <a:ln w="12700"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6730874" y="5741218"/>
              <a:ext cx="95935" cy="95935"/>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15" name="文本框 66"/>
            <p:cNvSpPr txBox="1"/>
            <p:nvPr/>
          </p:nvSpPr>
          <p:spPr>
            <a:xfrm>
              <a:off x="6875769" y="5645722"/>
              <a:ext cx="1222556" cy="323165"/>
            </a:xfrm>
            <a:prstGeom prst="rect">
              <a:avLst/>
            </a:prstGeom>
            <a:noFill/>
          </p:spPr>
          <p:txBody>
            <a:bodyPr wrap="square">
              <a:normAutofit fontScale="77500" lnSpcReduction="20000"/>
            </a:bodyPr>
            <a:lstStyle/>
            <a:p>
              <a:r>
                <a:rPr lang="de-DE" sz="2000" dirty="0">
                  <a:solidFill>
                    <a:schemeClr val="accent3">
                      <a:lumMod val="100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rPr>
                <a:t>Asia (2019)</a:t>
              </a:r>
              <a:endParaRPr lang="de-DE" sz="2000" dirty="0">
                <a:solidFill>
                  <a:schemeClr val="accent3">
                    <a:lumMod val="100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16" name="文本框 67"/>
            <p:cNvSpPr txBox="1"/>
            <p:nvPr/>
          </p:nvSpPr>
          <p:spPr>
            <a:xfrm>
              <a:off x="1596776" y="2620882"/>
              <a:ext cx="1770140" cy="830997"/>
            </a:xfrm>
            <a:prstGeom prst="rect">
              <a:avLst/>
            </a:prstGeom>
            <a:noFill/>
          </p:spPr>
          <p:txBody>
            <a:bodyPr wrap="square" lIns="0" tIns="0" rIns="0" bIns="0" anchor="ctr" anchorCtr="0">
              <a:normAutofit/>
            </a:bodyPr>
            <a:lstStyle/>
            <a:p>
              <a:pPr>
                <a:lnSpc>
                  <a:spcPct val="120000"/>
                </a:lnSpc>
              </a:pPr>
              <a:r>
                <a:rPr lang="zh-CN" altLang="en-US" sz="935"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a:t>
              </a:r>
              <a:endParaRPr lang="zh-CN" altLang="en-US" sz="935" dirty="0">
                <a:solidFill>
                  <a:schemeClr val="dk1">
                    <a:lumMod val="100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17" name="文本框 68"/>
            <p:cNvSpPr txBox="1"/>
            <p:nvPr/>
          </p:nvSpPr>
          <p:spPr>
            <a:xfrm>
              <a:off x="8633127" y="2287210"/>
              <a:ext cx="1734101" cy="830997"/>
            </a:xfrm>
            <a:prstGeom prst="rect">
              <a:avLst/>
            </a:prstGeom>
            <a:noFill/>
          </p:spPr>
          <p:txBody>
            <a:bodyPr wrap="square" lIns="0" tIns="0" rIns="0" bIns="0" anchor="ctr" anchorCtr="0">
              <a:normAutofit/>
            </a:bodyPr>
            <a:lstStyle/>
            <a:p>
              <a:pPr algn="l">
                <a:lnSpc>
                  <a:spcPct val="120000"/>
                </a:lnSpc>
              </a:pPr>
              <a:r>
                <a:rPr lang="zh-CN" altLang="en-US" sz="106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a:t>
              </a:r>
              <a:endParaRPr lang="zh-CN" altLang="en-US" sz="1065" dirty="0">
                <a:solidFill>
                  <a:schemeClr val="dk1">
                    <a:lumMod val="100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18" name="文本框 69"/>
            <p:cNvSpPr txBox="1"/>
            <p:nvPr/>
          </p:nvSpPr>
          <p:spPr>
            <a:xfrm>
              <a:off x="7828747" y="4994972"/>
              <a:ext cx="2127415" cy="830996"/>
            </a:xfrm>
            <a:prstGeom prst="rect">
              <a:avLst/>
            </a:prstGeom>
            <a:noFill/>
          </p:spPr>
          <p:txBody>
            <a:bodyPr wrap="square" lIns="0" tIns="0" rIns="0" bIns="0" anchor="ctr" anchorCtr="0">
              <a:normAutofit/>
            </a:bodyPr>
            <a:lstStyle/>
            <a:p>
              <a:pPr algn="l">
                <a:lnSpc>
                  <a:spcPct val="120000"/>
                </a:lnSpc>
              </a:pPr>
              <a:r>
                <a:rPr lang="zh-CN" altLang="en-US" sz="935"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a:t>
              </a:r>
              <a:endParaRPr lang="zh-CN" altLang="en-US" sz="935" dirty="0">
                <a:solidFill>
                  <a:schemeClr val="dk1">
                    <a:lumMod val="100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19" name="椭圆 18"/>
            <p:cNvSpPr/>
            <p:nvPr/>
          </p:nvSpPr>
          <p:spPr>
            <a:xfrm>
              <a:off x="6414105" y="3406432"/>
              <a:ext cx="689794" cy="6897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de-DE" sz="2000" dirty="0">
                  <a:solidFill>
                    <a:schemeClr val="accent1">
                      <a:lumMod val="100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rPr>
                <a:t>86</a:t>
              </a:r>
              <a:endParaRPr lang="de-DE" sz="2000" dirty="0">
                <a:solidFill>
                  <a:schemeClr val="accent1">
                    <a:lumMod val="100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20" name="椭圆 19"/>
            <p:cNvSpPr/>
            <p:nvPr/>
          </p:nvSpPr>
          <p:spPr>
            <a:xfrm>
              <a:off x="4987362" y="3582388"/>
              <a:ext cx="689794" cy="6897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de-DE" sz="2000" dirty="0">
                  <a:solidFill>
                    <a:schemeClr val="accent1">
                      <a:lumMod val="100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rPr>
                <a:t>64</a:t>
              </a:r>
              <a:endParaRPr lang="de-DE" sz="2000" dirty="0">
                <a:solidFill>
                  <a:schemeClr val="accent1">
                    <a:lumMod val="100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21" name="椭圆 20"/>
            <p:cNvSpPr/>
            <p:nvPr/>
          </p:nvSpPr>
          <p:spPr>
            <a:xfrm>
              <a:off x="5621485" y="4368127"/>
              <a:ext cx="689794" cy="6897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de-DE" sz="2000" dirty="0">
                  <a:solidFill>
                    <a:schemeClr val="accent1">
                      <a:lumMod val="100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rPr>
                <a:t>49</a:t>
              </a:r>
              <a:endParaRPr lang="de-DE" sz="2000" dirty="0">
                <a:solidFill>
                  <a:schemeClr val="accent1">
                    <a:lumMod val="100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63" presetClass="path" presetSubtype="0" accel="50000" decel="50000" fill="hold" nodeType="withEffect">
                                  <p:stCondLst>
                                    <p:cond delay="0"/>
                                  </p:stCondLst>
                                  <p:childTnLst>
                                    <p:animMotion origin="layout" path="M 0.008964 -0.71876 L 0 0 E" pathEditMode="relative" ptsTypes="">
                                      <p:cBhvr>
                                        <p:cTn id="9" dur="2000" fill="hold"/>
                                        <p:tgtEl>
                                          <p:spTgt spid="3"/>
                                        </p:tgtEl>
                                        <p:attrNameLst>
                                          <p:attrName>ppt_x</p:attrName>
                                          <p:attrName>ppt_y</p:attrName>
                                        </p:attrNameLst>
                                      </p:cBhvr>
                                    </p:animMotion>
                                  </p:childTnLst>
                                </p:cTn>
                              </p:par>
                              <p:par>
                                <p:cTn id="10" presetID="6" presetClass="emph" presetSubtype="0" accel="50000" decel="50000" fill="hold" nodeType="withEffect">
                                  <p:stCondLst>
                                    <p:cond delay="0"/>
                                  </p:stCondLst>
                                  <p:childTnLst>
                                    <p:animScale>
                                      <p:cBhvr>
                                        <p:cTn id="11" dur="2000" fill="hold"/>
                                        <p:tgtEl>
                                          <p:spTgt spid="3"/>
                                        </p:tgtEl>
                                      </p:cBhvr>
                                      <p:by x="150000" y="150000"/>
                                      <p:from x="13901" y="3301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apezoid 1"/>
          <p:cNvSpPr/>
          <p:nvPr/>
        </p:nvSpPr>
        <p:spPr>
          <a:xfrm>
            <a:off x="1882" y="5251927"/>
            <a:ext cx="12188239" cy="1605020"/>
          </a:xfrm>
          <a:prstGeom prst="trapezoid">
            <a:avLst>
              <a:gd name="adj" fmla="val 2591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nvGrpSpPr>
          <p:cNvPr id="27" name="组合 26"/>
          <p:cNvGrpSpPr/>
          <p:nvPr/>
        </p:nvGrpSpPr>
        <p:grpSpPr>
          <a:xfrm>
            <a:off x="3409274" y="3049010"/>
            <a:ext cx="5364093" cy="2824879"/>
            <a:chOff x="2556333" y="2286667"/>
            <a:chExt cx="4024312" cy="2119313"/>
          </a:xfrm>
        </p:grpSpPr>
        <p:sp>
          <p:nvSpPr>
            <p:cNvPr id="5" name="Freeform: Shape 10"/>
            <p:cNvSpPr/>
            <p:nvPr/>
          </p:nvSpPr>
          <p:spPr bwMode="auto">
            <a:xfrm>
              <a:off x="3088542" y="2286667"/>
              <a:ext cx="2977753" cy="2005013"/>
            </a:xfrm>
            <a:custGeom>
              <a:avLst/>
              <a:gdLst>
                <a:gd name="T0" fmla="*/ 1203 w 1203"/>
                <a:gd name="T1" fmla="*/ 773 h 810"/>
                <a:gd name="T2" fmla="*/ 1176 w 1203"/>
                <a:gd name="T3" fmla="*/ 810 h 810"/>
                <a:gd name="T4" fmla="*/ 28 w 1203"/>
                <a:gd name="T5" fmla="*/ 810 h 810"/>
                <a:gd name="T6" fmla="*/ 0 w 1203"/>
                <a:gd name="T7" fmla="*/ 773 h 810"/>
                <a:gd name="T8" fmla="*/ 0 w 1203"/>
                <a:gd name="T9" fmla="*/ 37 h 810"/>
                <a:gd name="T10" fmla="*/ 28 w 1203"/>
                <a:gd name="T11" fmla="*/ 0 h 810"/>
                <a:gd name="T12" fmla="*/ 1176 w 1203"/>
                <a:gd name="T13" fmla="*/ 0 h 810"/>
                <a:gd name="T14" fmla="*/ 1203 w 1203"/>
                <a:gd name="T15" fmla="*/ 37 h 810"/>
                <a:gd name="T16" fmla="*/ 1203 w 1203"/>
                <a:gd name="T17" fmla="*/ 77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3" h="810">
                  <a:moveTo>
                    <a:pt x="1203" y="773"/>
                  </a:moveTo>
                  <a:cubicBezTo>
                    <a:pt x="1203" y="794"/>
                    <a:pt x="1191" y="810"/>
                    <a:pt x="1176" y="810"/>
                  </a:cubicBezTo>
                  <a:cubicBezTo>
                    <a:pt x="28" y="810"/>
                    <a:pt x="28" y="810"/>
                    <a:pt x="28" y="810"/>
                  </a:cubicBezTo>
                  <a:cubicBezTo>
                    <a:pt x="12" y="810"/>
                    <a:pt x="0" y="794"/>
                    <a:pt x="0" y="773"/>
                  </a:cubicBezTo>
                  <a:cubicBezTo>
                    <a:pt x="0" y="37"/>
                    <a:pt x="0" y="37"/>
                    <a:pt x="0" y="37"/>
                  </a:cubicBezTo>
                  <a:cubicBezTo>
                    <a:pt x="0" y="16"/>
                    <a:pt x="12" y="0"/>
                    <a:pt x="28" y="0"/>
                  </a:cubicBezTo>
                  <a:cubicBezTo>
                    <a:pt x="1176" y="0"/>
                    <a:pt x="1176" y="0"/>
                    <a:pt x="1176" y="0"/>
                  </a:cubicBezTo>
                  <a:cubicBezTo>
                    <a:pt x="1191" y="0"/>
                    <a:pt x="1203" y="16"/>
                    <a:pt x="1203" y="37"/>
                  </a:cubicBezTo>
                  <a:lnTo>
                    <a:pt x="1203" y="773"/>
                  </a:lnTo>
                  <a:close/>
                </a:path>
              </a:pathLst>
            </a:custGeom>
            <a:solidFill>
              <a:schemeClr val="tx1">
                <a:lumMod val="85000"/>
                <a:lumOff val="15000"/>
              </a:schemeClr>
            </a:solidFill>
            <a:ln>
              <a:noFill/>
            </a:ln>
          </p:spPr>
          <p:txBody>
            <a:bodyPr anchor="ctr"/>
            <a:lstStyle/>
            <a:p>
              <a:pPr algn="ctr"/>
              <a:endParaRPr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6" name="Rectangle 11"/>
            <p:cNvSpPr/>
            <p:nvPr/>
          </p:nvSpPr>
          <p:spPr bwMode="auto">
            <a:xfrm>
              <a:off x="3207605" y="2395014"/>
              <a:ext cx="2749153" cy="1696641"/>
            </a:xfrm>
            <a:prstGeom prst="rect">
              <a:avLst/>
            </a:prstGeom>
            <a:solidFill>
              <a:srgbClr val="FE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7" name="Freeform: Shape 12"/>
            <p:cNvSpPr/>
            <p:nvPr/>
          </p:nvSpPr>
          <p:spPr bwMode="auto">
            <a:xfrm>
              <a:off x="2556333" y="4307158"/>
              <a:ext cx="4017168" cy="98822"/>
            </a:xfrm>
            <a:custGeom>
              <a:avLst/>
              <a:gdLst>
                <a:gd name="T0" fmla="*/ 10 w 1623"/>
                <a:gd name="T1" fmla="*/ 6 h 40"/>
                <a:gd name="T2" fmla="*/ 71 w 1623"/>
                <a:gd name="T3" fmla="*/ 40 h 40"/>
                <a:gd name="T4" fmla="*/ 1560 w 1623"/>
                <a:gd name="T5" fmla="*/ 40 h 40"/>
                <a:gd name="T6" fmla="*/ 1623 w 1623"/>
                <a:gd name="T7" fmla="*/ 13 h 40"/>
                <a:gd name="T8" fmla="*/ 1623 w 1623"/>
                <a:gd name="T9" fmla="*/ 0 h 40"/>
                <a:gd name="T10" fmla="*/ 10 w 1623"/>
                <a:gd name="T11" fmla="*/ 6 h 40"/>
              </a:gdLst>
              <a:ahLst/>
              <a:cxnLst>
                <a:cxn ang="0">
                  <a:pos x="T0" y="T1"/>
                </a:cxn>
                <a:cxn ang="0">
                  <a:pos x="T2" y="T3"/>
                </a:cxn>
                <a:cxn ang="0">
                  <a:pos x="T4" y="T5"/>
                </a:cxn>
                <a:cxn ang="0">
                  <a:pos x="T6" y="T7"/>
                </a:cxn>
                <a:cxn ang="0">
                  <a:pos x="T8" y="T9"/>
                </a:cxn>
                <a:cxn ang="0">
                  <a:pos x="T10" y="T11"/>
                </a:cxn>
              </a:cxnLst>
              <a:rect l="0" t="0" r="r" b="b"/>
              <a:pathLst>
                <a:path w="1623" h="40">
                  <a:moveTo>
                    <a:pt x="10" y="6"/>
                  </a:moveTo>
                  <a:cubicBezTo>
                    <a:pt x="10" y="6"/>
                    <a:pt x="0" y="24"/>
                    <a:pt x="71" y="40"/>
                  </a:cubicBezTo>
                  <a:cubicBezTo>
                    <a:pt x="1560" y="40"/>
                    <a:pt x="1560" y="40"/>
                    <a:pt x="1560" y="40"/>
                  </a:cubicBezTo>
                  <a:cubicBezTo>
                    <a:pt x="1560" y="40"/>
                    <a:pt x="1610" y="37"/>
                    <a:pt x="1623" y="13"/>
                  </a:cubicBezTo>
                  <a:cubicBezTo>
                    <a:pt x="1623" y="0"/>
                    <a:pt x="1623" y="0"/>
                    <a:pt x="1623" y="0"/>
                  </a:cubicBezTo>
                  <a:lnTo>
                    <a:pt x="10" y="6"/>
                  </a:lnTo>
                  <a:close/>
                </a:path>
              </a:pathLst>
            </a:custGeom>
            <a:solidFill>
              <a:schemeClr val="tx1">
                <a:lumMod val="65000"/>
                <a:lumOff val="35000"/>
              </a:schemeClr>
            </a:solidFill>
            <a:ln>
              <a:noFill/>
            </a:ln>
          </p:spPr>
          <p:txBody>
            <a:bodyPr anchor="ctr"/>
            <a:lstStyle/>
            <a:p>
              <a:pPr algn="ctr"/>
              <a:endParaRPr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8" name="Freeform: Shape 13"/>
            <p:cNvSpPr/>
            <p:nvPr/>
          </p:nvSpPr>
          <p:spPr bwMode="auto">
            <a:xfrm>
              <a:off x="2578955" y="4227386"/>
              <a:ext cx="4001690" cy="123825"/>
            </a:xfrm>
            <a:custGeom>
              <a:avLst/>
              <a:gdLst>
                <a:gd name="T0" fmla="*/ 1 w 1617"/>
                <a:gd name="T1" fmla="*/ 0 h 50"/>
                <a:gd name="T2" fmla="*/ 1615 w 1617"/>
                <a:gd name="T3" fmla="*/ 0 h 50"/>
                <a:gd name="T4" fmla="*/ 1615 w 1617"/>
                <a:gd name="T5" fmla="*/ 41 h 50"/>
                <a:gd name="T6" fmla="*/ 1598 w 1617"/>
                <a:gd name="T7" fmla="*/ 46 h 50"/>
                <a:gd name="T8" fmla="*/ 17 w 1617"/>
                <a:gd name="T9" fmla="*/ 46 h 50"/>
                <a:gd name="T10" fmla="*/ 0 w 1617"/>
                <a:gd name="T11" fmla="*/ 40 h 50"/>
                <a:gd name="T12" fmla="*/ 1 w 1617"/>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617" h="50">
                  <a:moveTo>
                    <a:pt x="1" y="0"/>
                  </a:moveTo>
                  <a:cubicBezTo>
                    <a:pt x="1615" y="0"/>
                    <a:pt x="1615" y="0"/>
                    <a:pt x="1615" y="0"/>
                  </a:cubicBezTo>
                  <a:cubicBezTo>
                    <a:pt x="1615" y="41"/>
                    <a:pt x="1615" y="41"/>
                    <a:pt x="1615" y="41"/>
                  </a:cubicBezTo>
                  <a:cubicBezTo>
                    <a:pt x="1615" y="41"/>
                    <a:pt x="1617" y="47"/>
                    <a:pt x="1598" y="46"/>
                  </a:cubicBezTo>
                  <a:cubicBezTo>
                    <a:pt x="17" y="46"/>
                    <a:pt x="17" y="46"/>
                    <a:pt x="17" y="46"/>
                  </a:cubicBezTo>
                  <a:cubicBezTo>
                    <a:pt x="17" y="46"/>
                    <a:pt x="2" y="50"/>
                    <a:pt x="0" y="40"/>
                  </a:cubicBezTo>
                  <a:lnTo>
                    <a:pt x="1" y="0"/>
                  </a:lnTo>
                  <a:close/>
                </a:path>
              </a:pathLst>
            </a:custGeom>
            <a:solidFill>
              <a:schemeClr val="bg1">
                <a:lumMod val="65000"/>
              </a:schemeClr>
            </a:solidFill>
            <a:ln>
              <a:noFill/>
            </a:ln>
          </p:spPr>
          <p:txBody>
            <a:bodyPr anchor="ctr"/>
            <a:lstStyle/>
            <a:p>
              <a:pPr algn="ctr"/>
              <a:endParaRPr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9" name="Freeform: Shape 14"/>
            <p:cNvSpPr/>
            <p:nvPr/>
          </p:nvSpPr>
          <p:spPr bwMode="auto">
            <a:xfrm>
              <a:off x="6241317" y="4279773"/>
              <a:ext cx="148828" cy="14288"/>
            </a:xfrm>
            <a:custGeom>
              <a:avLst/>
              <a:gdLst>
                <a:gd name="T0" fmla="*/ 60 w 60"/>
                <a:gd name="T1" fmla="*/ 3 h 6"/>
                <a:gd name="T2" fmla="*/ 57 w 60"/>
                <a:gd name="T3" fmla="*/ 6 h 6"/>
                <a:gd name="T4" fmla="*/ 3 w 60"/>
                <a:gd name="T5" fmla="*/ 6 h 6"/>
                <a:gd name="T6" fmla="*/ 0 w 60"/>
                <a:gd name="T7" fmla="*/ 3 h 6"/>
                <a:gd name="T8" fmla="*/ 0 w 60"/>
                <a:gd name="T9" fmla="*/ 3 h 6"/>
                <a:gd name="T10" fmla="*/ 3 w 60"/>
                <a:gd name="T11" fmla="*/ 0 h 6"/>
                <a:gd name="T12" fmla="*/ 57 w 60"/>
                <a:gd name="T13" fmla="*/ 0 h 6"/>
                <a:gd name="T14" fmla="*/ 60 w 60"/>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
                  <a:moveTo>
                    <a:pt x="60" y="3"/>
                  </a:moveTo>
                  <a:cubicBezTo>
                    <a:pt x="60" y="5"/>
                    <a:pt x="59" y="6"/>
                    <a:pt x="57" y="6"/>
                  </a:cubicBezTo>
                  <a:cubicBezTo>
                    <a:pt x="3" y="6"/>
                    <a:pt x="3" y="6"/>
                    <a:pt x="3" y="6"/>
                  </a:cubicBezTo>
                  <a:cubicBezTo>
                    <a:pt x="1" y="6"/>
                    <a:pt x="0" y="5"/>
                    <a:pt x="0" y="3"/>
                  </a:cubicBezTo>
                  <a:cubicBezTo>
                    <a:pt x="0" y="3"/>
                    <a:pt x="0" y="3"/>
                    <a:pt x="0" y="3"/>
                  </a:cubicBezTo>
                  <a:cubicBezTo>
                    <a:pt x="0" y="2"/>
                    <a:pt x="1" y="0"/>
                    <a:pt x="3" y="0"/>
                  </a:cubicBezTo>
                  <a:cubicBezTo>
                    <a:pt x="57" y="0"/>
                    <a:pt x="57" y="0"/>
                    <a:pt x="57" y="0"/>
                  </a:cubicBezTo>
                  <a:cubicBezTo>
                    <a:pt x="59" y="0"/>
                    <a:pt x="60" y="2"/>
                    <a:pt x="60" y="3"/>
                  </a:cubicBezTo>
                  <a:close/>
                </a:path>
              </a:pathLst>
            </a:custGeom>
            <a:solidFill>
              <a:srgbClr val="152C34"/>
            </a:solidFill>
            <a:ln w="9525">
              <a:solidFill>
                <a:srgbClr val="000000"/>
              </a:solidFill>
              <a:round/>
            </a:ln>
          </p:spPr>
          <p:txBody>
            <a:bodyPr anchor="ctr"/>
            <a:lstStyle/>
            <a:p>
              <a:pPr algn="ctr"/>
              <a:endParaRPr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0" name="Rectangle: Rounded Corners 15"/>
            <p:cNvSpPr/>
            <p:nvPr/>
          </p:nvSpPr>
          <p:spPr>
            <a:xfrm>
              <a:off x="4347721" y="4198788"/>
              <a:ext cx="434392" cy="80985"/>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1" name="Rectangle 2"/>
            <p:cNvSpPr/>
            <p:nvPr/>
          </p:nvSpPr>
          <p:spPr>
            <a:xfrm>
              <a:off x="3207605" y="2395014"/>
              <a:ext cx="2749153" cy="1696641"/>
            </a:xfrm>
            <a:prstGeom prst="rect">
              <a:avLst/>
            </a:prstGeom>
            <a:blipFill dpi="0" rotWithShape="1">
              <a:blip r:embed="rId1"/>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grpSp>
        <p:nvGrpSpPr>
          <p:cNvPr id="12" name="Group 19"/>
          <p:cNvGrpSpPr/>
          <p:nvPr/>
        </p:nvGrpSpPr>
        <p:grpSpPr>
          <a:xfrm>
            <a:off x="740926" y="1166971"/>
            <a:ext cx="10710173" cy="1529895"/>
            <a:chOff x="5829959" y="1605930"/>
            <a:chExt cx="5642904" cy="1128247"/>
          </a:xfrm>
        </p:grpSpPr>
        <p:sp>
          <p:nvSpPr>
            <p:cNvPr id="25" name="TextBox 20"/>
            <p:cNvSpPr txBox="1"/>
            <p:nvPr/>
          </p:nvSpPr>
          <p:spPr>
            <a:xfrm>
              <a:off x="5829959" y="1605930"/>
              <a:ext cx="5642904" cy="505761"/>
            </a:xfrm>
            <a:prstGeom prst="rect">
              <a:avLst/>
            </a:prstGeom>
            <a:noFill/>
          </p:spPr>
          <p:txBody>
            <a:bodyPr wrap="square" lIns="191941" tIns="0" rIns="191941" bIns="0" anchor="b" anchorCtr="0">
              <a:normAutofit lnSpcReduction="10000"/>
            </a:bodyPr>
            <a:lstStyle/>
            <a:p>
              <a:pPr algn="ctr"/>
              <a:br>
                <a:rPr lang="zh-CN" alt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br>
              <a:r>
                <a:rPr lang="zh-CN" alt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endParaRPr lang="zh-CN" alt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6" name="TextBox 24"/>
            <p:cNvSpPr txBox="1"/>
            <p:nvPr/>
          </p:nvSpPr>
          <p:spPr>
            <a:xfrm>
              <a:off x="5829959" y="2204736"/>
              <a:ext cx="5637239" cy="529440"/>
            </a:xfrm>
            <a:prstGeom prst="rect">
              <a:avLst/>
            </a:prstGeom>
            <a:noFill/>
          </p:spPr>
          <p:txBody>
            <a:bodyPr wrap="square" lIns="191941" tIns="0" rIns="191941" bIns="0">
              <a:normAutofit lnSpcReduction="10000"/>
            </a:bodyPr>
            <a:lstStyle/>
            <a:p>
              <a:pPr algn="ctr">
                <a:lnSpc>
                  <a:spcPct val="120000"/>
                </a:lnSpc>
              </a:pPr>
              <a:r>
                <a:rPr lang="zh-CN" altLang="en-US" sz="140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a:t>
              </a:r>
              <a:endParaRPr lang="zh-CN" altLang="en-US" sz="1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grpSp>
        <p:nvGrpSpPr>
          <p:cNvPr id="13" name="Group 25"/>
          <p:cNvGrpSpPr/>
          <p:nvPr/>
        </p:nvGrpSpPr>
        <p:grpSpPr>
          <a:xfrm>
            <a:off x="834184" y="2964843"/>
            <a:ext cx="2575085" cy="905664"/>
            <a:chOff x="2084790" y="3062810"/>
            <a:chExt cx="2123043" cy="905944"/>
          </a:xfrm>
        </p:grpSpPr>
        <p:sp>
          <p:nvSpPr>
            <p:cNvPr id="23" name="TextBox 26"/>
            <p:cNvSpPr txBox="1"/>
            <p:nvPr/>
          </p:nvSpPr>
          <p:spPr>
            <a:xfrm>
              <a:off x="2084790" y="3062810"/>
              <a:ext cx="212304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95971" tIns="0" rIns="95971" bIns="0" anchor="b" anchorCtr="0">
              <a:normAutofit fontScale="92500" lnSpcReduction="10000"/>
            </a:bodyPr>
            <a:lstStyle/>
            <a:p>
              <a:pPr algn="r"/>
              <a:r>
                <a:rPr lang="zh-CN" altLang="en-US" sz="2135" b="1" dirty="0">
                  <a:solidFill>
                    <a:schemeClr val="accent1">
                      <a:lumMod val="100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endParaRPr lang="zh-CN" altLang="en-US" sz="2135" b="1" dirty="0">
                <a:solidFill>
                  <a:schemeClr val="accent1">
                    <a:lumMod val="100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4" name="TextBox 27"/>
            <p:cNvSpPr txBox="1"/>
            <p:nvPr/>
          </p:nvSpPr>
          <p:spPr>
            <a:xfrm>
              <a:off x="2084790" y="3345832"/>
              <a:ext cx="2123043"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95971" tIns="0" rIns="95971" bIns="0" anchor="t" anchorCtr="0">
              <a:normAutofit/>
            </a:bodyPr>
            <a:lstStyle/>
            <a:p>
              <a:pPr lvl="0" algn="r">
                <a:lnSpc>
                  <a:spcPct val="120000"/>
                </a:lnSpc>
              </a:pPr>
              <a:r>
                <a:rPr lang="zh-CN" altLang="en-US" sz="120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a:t>
              </a:r>
              <a:endParaRPr lang="zh-CN" altLang="en-US" sz="1200" dirty="0">
                <a:solidFill>
                  <a:srgbClr val="000000">
                    <a:lumMod val="100000"/>
                  </a:srgb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grpSp>
        <p:nvGrpSpPr>
          <p:cNvPr id="14" name="Group 28"/>
          <p:cNvGrpSpPr/>
          <p:nvPr/>
        </p:nvGrpSpPr>
        <p:grpSpPr>
          <a:xfrm>
            <a:off x="834184" y="4048744"/>
            <a:ext cx="2575085" cy="905664"/>
            <a:chOff x="2084790" y="3062810"/>
            <a:chExt cx="2123043" cy="905944"/>
          </a:xfrm>
        </p:grpSpPr>
        <p:sp>
          <p:nvSpPr>
            <p:cNvPr id="21" name="TextBox 29"/>
            <p:cNvSpPr txBox="1"/>
            <p:nvPr/>
          </p:nvSpPr>
          <p:spPr>
            <a:xfrm>
              <a:off x="2084790" y="3062810"/>
              <a:ext cx="212304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95971" tIns="0" rIns="95971" bIns="0" anchor="b" anchorCtr="0">
              <a:normAutofit fontScale="92500" lnSpcReduction="10000"/>
            </a:bodyPr>
            <a:lstStyle/>
            <a:p>
              <a:pPr algn="r"/>
              <a:r>
                <a:rPr lang="zh-CN" altLang="en-US" sz="2135" b="1" dirty="0">
                  <a:solidFill>
                    <a:schemeClr val="accent3">
                      <a:lumMod val="100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endParaRPr lang="zh-CN" altLang="en-US" sz="2135" b="1" dirty="0">
                <a:solidFill>
                  <a:schemeClr val="accent3">
                    <a:lumMod val="100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2" name="TextBox 30"/>
            <p:cNvSpPr txBox="1"/>
            <p:nvPr/>
          </p:nvSpPr>
          <p:spPr>
            <a:xfrm>
              <a:off x="2084790" y="3345832"/>
              <a:ext cx="2123043"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95971" tIns="0" rIns="95971" bIns="0" anchor="t" anchorCtr="0">
              <a:normAutofit/>
            </a:bodyPr>
            <a:lstStyle/>
            <a:p>
              <a:pPr lvl="0" algn="r">
                <a:lnSpc>
                  <a:spcPct val="120000"/>
                </a:lnSpc>
              </a:pPr>
              <a:r>
                <a:rPr lang="zh-CN" altLang="en-US" sz="120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a:t>
              </a:r>
              <a:endParaRPr lang="zh-CN" altLang="en-US" sz="1200" dirty="0">
                <a:solidFill>
                  <a:srgbClr val="000000">
                    <a:lumMod val="100000"/>
                  </a:srgb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grpSp>
        <p:nvGrpSpPr>
          <p:cNvPr id="15" name="Group 31"/>
          <p:cNvGrpSpPr/>
          <p:nvPr/>
        </p:nvGrpSpPr>
        <p:grpSpPr>
          <a:xfrm>
            <a:off x="8797168" y="2964843"/>
            <a:ext cx="2575085" cy="905664"/>
            <a:chOff x="2084790" y="3062810"/>
            <a:chExt cx="2123043" cy="905944"/>
          </a:xfrm>
        </p:grpSpPr>
        <p:sp>
          <p:nvSpPr>
            <p:cNvPr id="19" name="TextBox 32"/>
            <p:cNvSpPr txBox="1"/>
            <p:nvPr/>
          </p:nvSpPr>
          <p:spPr>
            <a:xfrm>
              <a:off x="2084790" y="3062810"/>
              <a:ext cx="212304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95971" tIns="0" rIns="95971" bIns="0" anchor="b" anchorCtr="0">
              <a:normAutofit fontScale="92500" lnSpcReduction="10000"/>
            </a:bodyPr>
            <a:lstStyle/>
            <a:p>
              <a:r>
                <a:rPr lang="zh-CN" altLang="en-US" sz="2135" b="1" dirty="0">
                  <a:solidFill>
                    <a:schemeClr val="accent1">
                      <a:lumMod val="100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endParaRPr lang="zh-CN" altLang="en-US" sz="2135" b="1" dirty="0">
                <a:solidFill>
                  <a:schemeClr val="accent1">
                    <a:lumMod val="100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0" name="TextBox 33"/>
            <p:cNvSpPr txBox="1"/>
            <p:nvPr/>
          </p:nvSpPr>
          <p:spPr>
            <a:xfrm>
              <a:off x="2084790" y="3345832"/>
              <a:ext cx="2123043"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95971" tIns="0" rIns="95971" bIns="0" anchor="t" anchorCtr="0">
              <a:normAutofit/>
            </a:bodyPr>
            <a:lstStyle/>
            <a:p>
              <a:pPr lvl="0">
                <a:lnSpc>
                  <a:spcPct val="120000"/>
                </a:lnSpc>
              </a:pPr>
              <a:r>
                <a:rPr lang="zh-CN" altLang="en-US" sz="120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a:t>
              </a:r>
              <a:endParaRPr lang="zh-CN" altLang="en-US" sz="1200" dirty="0">
                <a:solidFill>
                  <a:schemeClr val="accent4">
                    <a:lumMod val="100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grpSp>
        <p:nvGrpSpPr>
          <p:cNvPr id="16" name="Group 34"/>
          <p:cNvGrpSpPr/>
          <p:nvPr/>
        </p:nvGrpSpPr>
        <p:grpSpPr>
          <a:xfrm>
            <a:off x="8797168" y="4048744"/>
            <a:ext cx="2575085" cy="905664"/>
            <a:chOff x="2084790" y="3062810"/>
            <a:chExt cx="2123043" cy="905944"/>
          </a:xfrm>
        </p:grpSpPr>
        <p:sp>
          <p:nvSpPr>
            <p:cNvPr id="17" name="TextBox 35"/>
            <p:cNvSpPr txBox="1"/>
            <p:nvPr/>
          </p:nvSpPr>
          <p:spPr>
            <a:xfrm>
              <a:off x="2084790" y="3062810"/>
              <a:ext cx="212304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95971" tIns="0" rIns="95971" bIns="0" anchor="b" anchorCtr="0">
              <a:normAutofit fontScale="92500" lnSpcReduction="10000"/>
            </a:bodyPr>
            <a:lstStyle/>
            <a:p>
              <a:r>
                <a:rPr lang="zh-CN" altLang="en-US" sz="2135" b="1" dirty="0">
                  <a:solidFill>
                    <a:schemeClr val="accent5"/>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endParaRPr lang="zh-CN" altLang="en-US" sz="2135" b="1" dirty="0">
                <a:solidFill>
                  <a:schemeClr val="accent5"/>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8" name="TextBox 36"/>
            <p:cNvSpPr txBox="1"/>
            <p:nvPr/>
          </p:nvSpPr>
          <p:spPr>
            <a:xfrm>
              <a:off x="2084790" y="3345832"/>
              <a:ext cx="2123043"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95971" tIns="0" rIns="95971" bIns="0" anchor="t" anchorCtr="0">
              <a:normAutofit/>
            </a:bodyPr>
            <a:lstStyle/>
            <a:p>
              <a:pPr lvl="0">
                <a:lnSpc>
                  <a:spcPct val="120000"/>
                </a:lnSpc>
              </a:pPr>
              <a:r>
                <a:rPr lang="zh-CN" altLang="en-US" sz="120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a:t>
              </a:r>
              <a:endParaRPr lang="zh-CN" altLang="en-US" sz="1200" dirty="0">
                <a:solidFill>
                  <a:schemeClr val="accent4">
                    <a:lumMod val="100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par>
                                <p:cTn id="21" presetID="53" presetClass="entr" presetSubtype="1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par>
                                <p:cTn id="36" presetID="53" presetClass="entr" presetSubtype="16"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682934" y="6003391"/>
            <a:ext cx="917076" cy="853552"/>
            <a:chOff x="4232283" y="4184651"/>
            <a:chExt cx="690787" cy="642938"/>
          </a:xfrm>
          <a:solidFill>
            <a:schemeClr val="accent2"/>
          </a:solidFill>
        </p:grpSpPr>
        <p:sp>
          <p:nvSpPr>
            <p:cNvPr id="6" name="Shape 13661"/>
            <p:cNvSpPr/>
            <p:nvPr/>
          </p:nvSpPr>
          <p:spPr>
            <a:xfrm>
              <a:off x="4232283" y="4184651"/>
              <a:ext cx="690787" cy="639765"/>
            </a:xfrm>
            <a:custGeom>
              <a:avLst/>
              <a:gdLst/>
              <a:ahLst/>
              <a:cxnLst>
                <a:cxn ang="0">
                  <a:pos x="wd2" y="hd2"/>
                </a:cxn>
                <a:cxn ang="5400000">
                  <a:pos x="wd2" y="hd2"/>
                </a:cxn>
                <a:cxn ang="10800000">
                  <a:pos x="wd2" y="hd2"/>
                </a:cxn>
                <a:cxn ang="16200000">
                  <a:pos x="wd2" y="hd2"/>
                </a:cxn>
              </a:cxnLst>
              <a:rect l="0" t="0" r="r" b="b"/>
              <a:pathLst>
                <a:path w="20760" h="21357" extrusionOk="0">
                  <a:moveTo>
                    <a:pt x="4785" y="2603"/>
                  </a:moveTo>
                  <a:cubicBezTo>
                    <a:pt x="4785" y="2603"/>
                    <a:pt x="7653" y="-243"/>
                    <a:pt x="9700" y="16"/>
                  </a:cubicBezTo>
                  <a:cubicBezTo>
                    <a:pt x="11747" y="275"/>
                    <a:pt x="15110" y="2818"/>
                    <a:pt x="15824" y="2603"/>
                  </a:cubicBezTo>
                  <a:cubicBezTo>
                    <a:pt x="16538" y="2387"/>
                    <a:pt x="18502" y="-30"/>
                    <a:pt x="19236" y="102"/>
                  </a:cubicBezTo>
                  <a:cubicBezTo>
                    <a:pt x="19970" y="234"/>
                    <a:pt x="21600" y="-151"/>
                    <a:pt x="20228" y="3392"/>
                  </a:cubicBezTo>
                  <a:lnTo>
                    <a:pt x="11003" y="21357"/>
                  </a:lnTo>
                  <a:lnTo>
                    <a:pt x="0" y="2861"/>
                  </a:lnTo>
                  <a:lnTo>
                    <a:pt x="4785" y="2603"/>
                  </a:lnTo>
                  <a:close/>
                </a:path>
              </a:pathLst>
            </a:custGeom>
            <a:grpFill/>
            <a:ln w="12700">
              <a:miter lim="400000"/>
            </a:ln>
          </p:spPr>
          <p:txBody>
            <a:bodyPr lIns="0" tIns="0" rIns="0" bIns="0"/>
            <a:lstStyle/>
            <a:p>
              <a:pPr lvl="0"/>
              <a:endParaRPr sz="315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7" name="Shape 13664"/>
            <p:cNvSpPr/>
            <p:nvPr/>
          </p:nvSpPr>
          <p:spPr>
            <a:xfrm>
              <a:off x="4459428" y="4617208"/>
              <a:ext cx="262530" cy="2103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23" y="21600"/>
                  </a:lnTo>
                  <a:lnTo>
                    <a:pt x="21600" y="0"/>
                  </a:lnTo>
                  <a:cubicBezTo>
                    <a:pt x="19769" y="1711"/>
                    <a:pt x="15948" y="3022"/>
                    <a:pt x="11052" y="3022"/>
                  </a:cubicBezTo>
                  <a:cubicBezTo>
                    <a:pt x="6050" y="3021"/>
                    <a:pt x="1767" y="1777"/>
                    <a:pt x="0" y="0"/>
                  </a:cubicBezTo>
                  <a:close/>
                </a:path>
              </a:pathLst>
            </a:custGeom>
            <a:grpFill/>
            <a:ln w="12700">
              <a:miter lim="400000"/>
            </a:ln>
          </p:spPr>
          <p:txBody>
            <a:bodyPr lIns="0" tIns="0" rIns="0" bIns="0"/>
            <a:lstStyle/>
            <a:p>
              <a:pPr lvl="0"/>
              <a:endParaRPr sz="315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grpSp>
      <p:sp>
        <p:nvSpPr>
          <p:cNvPr id="8" name="Shape 13665"/>
          <p:cNvSpPr/>
          <p:nvPr/>
        </p:nvSpPr>
        <p:spPr>
          <a:xfrm>
            <a:off x="5925651" y="2580752"/>
            <a:ext cx="424223" cy="3611648"/>
          </a:xfrm>
          <a:custGeom>
            <a:avLst/>
            <a:gdLst/>
            <a:ahLst/>
            <a:cxnLst>
              <a:cxn ang="0">
                <a:pos x="wd2" y="hd2"/>
              </a:cxn>
              <a:cxn ang="5400000">
                <a:pos x="wd2" y="hd2"/>
              </a:cxn>
              <a:cxn ang="10800000">
                <a:pos x="wd2" y="hd2"/>
              </a:cxn>
              <a:cxn ang="16200000">
                <a:pos x="wd2" y="hd2"/>
              </a:cxn>
            </a:cxnLst>
            <a:rect l="0" t="0" r="r" b="b"/>
            <a:pathLst>
              <a:path w="21600" h="21600" extrusionOk="0">
                <a:moveTo>
                  <a:pt x="15445" y="21054"/>
                </a:moveTo>
                <a:cubicBezTo>
                  <a:pt x="15409" y="21356"/>
                  <a:pt x="13316" y="21600"/>
                  <a:pt x="10737" y="21600"/>
                </a:cubicBezTo>
                <a:cubicBezTo>
                  <a:pt x="8157" y="21600"/>
                  <a:pt x="6067" y="21356"/>
                  <a:pt x="6024" y="21054"/>
                </a:cubicBezTo>
                <a:cubicBezTo>
                  <a:pt x="6024" y="21054"/>
                  <a:pt x="6013" y="17098"/>
                  <a:pt x="6013" y="13916"/>
                </a:cubicBezTo>
                <a:cubicBezTo>
                  <a:pt x="6013" y="13907"/>
                  <a:pt x="5988" y="1279"/>
                  <a:pt x="5988" y="1270"/>
                </a:cubicBezTo>
                <a:lnTo>
                  <a:pt x="0" y="1270"/>
                </a:lnTo>
                <a:lnTo>
                  <a:pt x="10800" y="0"/>
                </a:lnTo>
                <a:lnTo>
                  <a:pt x="21600" y="1270"/>
                </a:lnTo>
                <a:lnTo>
                  <a:pt x="15413" y="1270"/>
                </a:lnTo>
                <a:cubicBezTo>
                  <a:pt x="15413" y="1312"/>
                  <a:pt x="15409" y="13974"/>
                  <a:pt x="15406" y="14017"/>
                </a:cubicBezTo>
                <a:cubicBezTo>
                  <a:pt x="15406" y="14102"/>
                  <a:pt x="15403" y="14187"/>
                  <a:pt x="15403" y="14274"/>
                </a:cubicBezTo>
                <a:cubicBezTo>
                  <a:pt x="15359" y="17168"/>
                  <a:pt x="15448" y="21054"/>
                  <a:pt x="15445" y="21054"/>
                </a:cubicBezTo>
                <a:close/>
              </a:path>
            </a:pathLst>
          </a:custGeom>
          <a:solidFill>
            <a:schemeClr val="accent1"/>
          </a:solidFill>
          <a:ln w="12700">
            <a:miter lim="400000"/>
          </a:ln>
        </p:spPr>
        <p:txBody>
          <a:bodyPr lIns="0" tIns="0" rIns="0" bIns="0"/>
          <a:lstStyle/>
          <a:p>
            <a:pPr lvl="0"/>
            <a:endParaRPr sz="315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9" name="Shape 13666"/>
          <p:cNvSpPr/>
          <p:nvPr/>
        </p:nvSpPr>
        <p:spPr>
          <a:xfrm>
            <a:off x="4935160" y="3386007"/>
            <a:ext cx="1110465" cy="2791997"/>
          </a:xfrm>
          <a:custGeom>
            <a:avLst/>
            <a:gdLst/>
            <a:ahLst/>
            <a:cxnLst>
              <a:cxn ang="0">
                <a:pos x="wd2" y="hd2"/>
              </a:cxn>
              <a:cxn ang="5400000">
                <a:pos x="wd2" y="hd2"/>
              </a:cxn>
              <a:cxn ang="10800000">
                <a:pos x="wd2" y="hd2"/>
              </a:cxn>
              <a:cxn ang="16200000">
                <a:pos x="wd2" y="hd2"/>
              </a:cxn>
            </a:cxnLst>
            <a:rect l="0" t="0" r="r" b="b"/>
            <a:pathLst>
              <a:path w="21600" h="21600" extrusionOk="0">
                <a:moveTo>
                  <a:pt x="0" y="1644"/>
                </a:moveTo>
                <a:lnTo>
                  <a:pt x="4131" y="0"/>
                </a:lnTo>
                <a:lnTo>
                  <a:pt x="4131" y="911"/>
                </a:lnTo>
                <a:cubicBezTo>
                  <a:pt x="4469" y="912"/>
                  <a:pt x="9374" y="914"/>
                  <a:pt x="10965" y="925"/>
                </a:cubicBezTo>
                <a:cubicBezTo>
                  <a:pt x="15048" y="952"/>
                  <a:pt x="21600" y="2005"/>
                  <a:pt x="21600" y="6000"/>
                </a:cubicBezTo>
                <a:cubicBezTo>
                  <a:pt x="21600" y="10118"/>
                  <a:pt x="21596" y="20893"/>
                  <a:pt x="21596" y="20893"/>
                </a:cubicBezTo>
                <a:cubicBezTo>
                  <a:pt x="21581" y="21284"/>
                  <a:pt x="20781" y="21600"/>
                  <a:pt x="19794" y="21600"/>
                </a:cubicBezTo>
                <a:cubicBezTo>
                  <a:pt x="18807" y="21600"/>
                  <a:pt x="18007" y="21284"/>
                  <a:pt x="17993" y="20893"/>
                </a:cubicBezTo>
                <a:cubicBezTo>
                  <a:pt x="17992" y="20893"/>
                  <a:pt x="18029" y="9551"/>
                  <a:pt x="18005" y="5769"/>
                </a:cubicBezTo>
                <a:cubicBezTo>
                  <a:pt x="17992" y="3770"/>
                  <a:pt x="14109" y="2346"/>
                  <a:pt x="11307" y="2346"/>
                </a:cubicBezTo>
                <a:lnTo>
                  <a:pt x="4131" y="2346"/>
                </a:lnTo>
                <a:lnTo>
                  <a:pt x="4131" y="3288"/>
                </a:lnTo>
                <a:lnTo>
                  <a:pt x="0" y="1644"/>
                </a:lnTo>
                <a:close/>
              </a:path>
            </a:pathLst>
          </a:custGeom>
          <a:solidFill>
            <a:schemeClr val="accent2"/>
          </a:solidFill>
          <a:ln w="12700">
            <a:miter lim="400000"/>
          </a:ln>
        </p:spPr>
        <p:txBody>
          <a:bodyPr lIns="0" tIns="0" rIns="0" bIns="0"/>
          <a:lstStyle/>
          <a:p>
            <a:pPr lvl="0"/>
            <a:endParaRPr sz="315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10" name="Shape 13667"/>
          <p:cNvSpPr/>
          <p:nvPr/>
        </p:nvSpPr>
        <p:spPr>
          <a:xfrm>
            <a:off x="4950515" y="4108719"/>
            <a:ext cx="913712" cy="2060645"/>
          </a:xfrm>
          <a:custGeom>
            <a:avLst/>
            <a:gdLst/>
            <a:ahLst/>
            <a:cxnLst>
              <a:cxn ang="0">
                <a:pos x="wd2" y="hd2"/>
              </a:cxn>
              <a:cxn ang="5400000">
                <a:pos x="wd2" y="hd2"/>
              </a:cxn>
              <a:cxn ang="10800000">
                <a:pos x="wd2" y="hd2"/>
              </a:cxn>
              <a:cxn ang="16200000">
                <a:pos x="wd2" y="hd2"/>
              </a:cxn>
            </a:cxnLst>
            <a:rect l="0" t="0" r="r" b="b"/>
            <a:pathLst>
              <a:path w="21600" h="21600" extrusionOk="0">
                <a:moveTo>
                  <a:pt x="0" y="2227"/>
                </a:moveTo>
                <a:lnTo>
                  <a:pt x="5020" y="0"/>
                </a:lnTo>
                <a:lnTo>
                  <a:pt x="5020" y="1235"/>
                </a:lnTo>
                <a:cubicBezTo>
                  <a:pt x="5431" y="1235"/>
                  <a:pt x="6742" y="1238"/>
                  <a:pt x="8676" y="1253"/>
                </a:cubicBezTo>
                <a:cubicBezTo>
                  <a:pt x="13637" y="1290"/>
                  <a:pt x="21600" y="2716"/>
                  <a:pt x="21600" y="8129"/>
                </a:cubicBezTo>
                <a:cubicBezTo>
                  <a:pt x="21600" y="13707"/>
                  <a:pt x="21595" y="20642"/>
                  <a:pt x="21595" y="20642"/>
                </a:cubicBezTo>
                <a:cubicBezTo>
                  <a:pt x="21576" y="21172"/>
                  <a:pt x="20604" y="21600"/>
                  <a:pt x="19405" y="21600"/>
                </a:cubicBezTo>
                <a:cubicBezTo>
                  <a:pt x="18206" y="21600"/>
                  <a:pt x="17233" y="21172"/>
                  <a:pt x="17216" y="20642"/>
                </a:cubicBezTo>
                <a:cubicBezTo>
                  <a:pt x="17215" y="20642"/>
                  <a:pt x="17260" y="12940"/>
                  <a:pt x="17231" y="7816"/>
                </a:cubicBezTo>
                <a:cubicBezTo>
                  <a:pt x="17215" y="5108"/>
                  <a:pt x="12497" y="3178"/>
                  <a:pt x="9091" y="3178"/>
                </a:cubicBezTo>
                <a:lnTo>
                  <a:pt x="5020" y="3178"/>
                </a:lnTo>
                <a:lnTo>
                  <a:pt x="5020" y="4455"/>
                </a:lnTo>
                <a:lnTo>
                  <a:pt x="0" y="2227"/>
                </a:lnTo>
                <a:close/>
              </a:path>
            </a:pathLst>
          </a:custGeom>
          <a:solidFill>
            <a:schemeClr val="accent1"/>
          </a:solidFill>
          <a:ln w="12700">
            <a:miter lim="400000"/>
          </a:ln>
        </p:spPr>
        <p:txBody>
          <a:bodyPr lIns="0" tIns="0" rIns="0" bIns="0"/>
          <a:lstStyle/>
          <a:p>
            <a:pPr lvl="0"/>
            <a:endParaRPr sz="315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11" name="Shape 13668"/>
          <p:cNvSpPr/>
          <p:nvPr/>
        </p:nvSpPr>
        <p:spPr>
          <a:xfrm>
            <a:off x="6408629" y="4108719"/>
            <a:ext cx="913712" cy="2060645"/>
          </a:xfrm>
          <a:custGeom>
            <a:avLst/>
            <a:gdLst/>
            <a:ahLst/>
            <a:cxnLst>
              <a:cxn ang="0">
                <a:pos x="wd2" y="hd2"/>
              </a:cxn>
              <a:cxn ang="5400000">
                <a:pos x="wd2" y="hd2"/>
              </a:cxn>
              <a:cxn ang="10800000">
                <a:pos x="wd2" y="hd2"/>
              </a:cxn>
              <a:cxn ang="16200000">
                <a:pos x="wd2" y="hd2"/>
              </a:cxn>
            </a:cxnLst>
            <a:rect l="0" t="0" r="r" b="b"/>
            <a:pathLst>
              <a:path w="21600" h="21600" extrusionOk="0">
                <a:moveTo>
                  <a:pt x="21600" y="2227"/>
                </a:moveTo>
                <a:lnTo>
                  <a:pt x="16580" y="0"/>
                </a:lnTo>
                <a:lnTo>
                  <a:pt x="16580" y="1235"/>
                </a:lnTo>
                <a:cubicBezTo>
                  <a:pt x="16170" y="1235"/>
                  <a:pt x="14858" y="1238"/>
                  <a:pt x="12924" y="1253"/>
                </a:cubicBezTo>
                <a:cubicBezTo>
                  <a:pt x="7963" y="1290"/>
                  <a:pt x="0" y="2716"/>
                  <a:pt x="0" y="8129"/>
                </a:cubicBezTo>
                <a:cubicBezTo>
                  <a:pt x="0" y="13707"/>
                  <a:pt x="5" y="20642"/>
                  <a:pt x="5" y="20642"/>
                </a:cubicBezTo>
                <a:cubicBezTo>
                  <a:pt x="24" y="21172"/>
                  <a:pt x="996" y="21600"/>
                  <a:pt x="2195" y="21600"/>
                </a:cubicBezTo>
                <a:cubicBezTo>
                  <a:pt x="3394" y="21600"/>
                  <a:pt x="4367" y="21172"/>
                  <a:pt x="4383" y="20642"/>
                </a:cubicBezTo>
                <a:cubicBezTo>
                  <a:pt x="4385" y="20642"/>
                  <a:pt x="4339" y="12940"/>
                  <a:pt x="4369" y="7816"/>
                </a:cubicBezTo>
                <a:cubicBezTo>
                  <a:pt x="4385" y="5108"/>
                  <a:pt x="9103" y="3178"/>
                  <a:pt x="12509" y="3178"/>
                </a:cubicBezTo>
                <a:lnTo>
                  <a:pt x="16580" y="3178"/>
                </a:lnTo>
                <a:lnTo>
                  <a:pt x="16580" y="4455"/>
                </a:lnTo>
                <a:lnTo>
                  <a:pt x="21600" y="2227"/>
                </a:lnTo>
                <a:close/>
              </a:path>
            </a:pathLst>
          </a:custGeom>
          <a:solidFill>
            <a:schemeClr val="accent2"/>
          </a:solidFill>
          <a:ln w="12700">
            <a:miter lim="400000"/>
          </a:ln>
        </p:spPr>
        <p:txBody>
          <a:bodyPr lIns="0" tIns="0" rIns="0" bIns="0"/>
          <a:lstStyle/>
          <a:p>
            <a:pPr lvl="0"/>
            <a:endParaRPr sz="315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12" name="Shape 13669"/>
          <p:cNvSpPr/>
          <p:nvPr/>
        </p:nvSpPr>
        <p:spPr>
          <a:xfrm>
            <a:off x="6224352" y="3386968"/>
            <a:ext cx="1110465" cy="2791037"/>
          </a:xfrm>
          <a:custGeom>
            <a:avLst/>
            <a:gdLst/>
            <a:ahLst/>
            <a:cxnLst>
              <a:cxn ang="0">
                <a:pos x="wd2" y="hd2"/>
              </a:cxn>
              <a:cxn ang="5400000">
                <a:pos x="wd2" y="hd2"/>
              </a:cxn>
              <a:cxn ang="10800000">
                <a:pos x="wd2" y="hd2"/>
              </a:cxn>
              <a:cxn ang="16200000">
                <a:pos x="wd2" y="hd2"/>
              </a:cxn>
            </a:cxnLst>
            <a:rect l="0" t="0" r="r" b="b"/>
            <a:pathLst>
              <a:path w="21600" h="21600" extrusionOk="0">
                <a:moveTo>
                  <a:pt x="21600" y="1644"/>
                </a:moveTo>
                <a:lnTo>
                  <a:pt x="17469" y="0"/>
                </a:lnTo>
                <a:lnTo>
                  <a:pt x="17469" y="911"/>
                </a:lnTo>
                <a:cubicBezTo>
                  <a:pt x="17131" y="912"/>
                  <a:pt x="12226" y="914"/>
                  <a:pt x="10635" y="925"/>
                </a:cubicBezTo>
                <a:cubicBezTo>
                  <a:pt x="6552" y="952"/>
                  <a:pt x="0" y="2005"/>
                  <a:pt x="0" y="6000"/>
                </a:cubicBezTo>
                <a:cubicBezTo>
                  <a:pt x="0" y="10118"/>
                  <a:pt x="4" y="20893"/>
                  <a:pt x="4" y="20893"/>
                </a:cubicBezTo>
                <a:cubicBezTo>
                  <a:pt x="20" y="21284"/>
                  <a:pt x="820" y="21600"/>
                  <a:pt x="1806" y="21600"/>
                </a:cubicBezTo>
                <a:cubicBezTo>
                  <a:pt x="2793" y="21600"/>
                  <a:pt x="3593" y="21284"/>
                  <a:pt x="3607" y="20893"/>
                </a:cubicBezTo>
                <a:cubicBezTo>
                  <a:pt x="3608" y="20893"/>
                  <a:pt x="3571" y="9551"/>
                  <a:pt x="3595" y="5769"/>
                </a:cubicBezTo>
                <a:cubicBezTo>
                  <a:pt x="3608" y="3770"/>
                  <a:pt x="7491" y="2346"/>
                  <a:pt x="10293" y="2346"/>
                </a:cubicBezTo>
                <a:lnTo>
                  <a:pt x="17469" y="2346"/>
                </a:lnTo>
                <a:lnTo>
                  <a:pt x="17469" y="3288"/>
                </a:lnTo>
                <a:lnTo>
                  <a:pt x="21600" y="1644"/>
                </a:lnTo>
                <a:close/>
              </a:path>
            </a:pathLst>
          </a:custGeom>
          <a:solidFill>
            <a:schemeClr val="accent1"/>
          </a:solidFill>
          <a:ln w="12700">
            <a:miter lim="400000"/>
          </a:ln>
        </p:spPr>
        <p:txBody>
          <a:bodyPr lIns="0" tIns="0" rIns="0" bIns="0"/>
          <a:lstStyle/>
          <a:p>
            <a:pPr lvl="0"/>
            <a:endParaRPr sz="315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13" name="文本框 12"/>
          <p:cNvSpPr txBox="1"/>
          <p:nvPr/>
        </p:nvSpPr>
        <p:spPr>
          <a:xfrm>
            <a:off x="1565959" y="2904832"/>
            <a:ext cx="2579437" cy="494030"/>
          </a:xfrm>
          <a:prstGeom prst="rect">
            <a:avLst/>
          </a:prstGeom>
          <a:noFill/>
        </p:spPr>
        <p:txBody>
          <a:bodyPr wrap="square" rtlCol="0">
            <a:spAutoFit/>
          </a:bodyPr>
          <a:lstStyle/>
          <a:p>
            <a:pPr algn="ctr">
              <a:spcBef>
                <a:spcPts val="790"/>
              </a:spcBef>
            </a:pPr>
            <a:r>
              <a:rPr lang="zh-CN" altLang="en-US" sz="131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a:t>
            </a:r>
            <a:endParaRPr lang="en-US" altLang="zh-CN" sz="1315"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cs typeface="Hiragino Sans GB W3" charset="-122"/>
              <a:sym typeface="Noto Sans S Chinese Regular" panose="020B0500000000000000" pitchFamily="34" charset="-122"/>
            </a:endParaRPr>
          </a:p>
        </p:txBody>
      </p:sp>
      <p:sp>
        <p:nvSpPr>
          <p:cNvPr id="14" name="Rectangle 24"/>
          <p:cNvSpPr>
            <a:spLocks noChangeArrowheads="1"/>
          </p:cNvSpPr>
          <p:nvPr/>
        </p:nvSpPr>
        <p:spPr bwMode="auto">
          <a:xfrm>
            <a:off x="1907270" y="2633815"/>
            <a:ext cx="1647420" cy="27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endParaRPr lang="zh-CN" altLang="en-US" sz="1575" b="1"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5" name="文本框 14"/>
          <p:cNvSpPr txBox="1"/>
          <p:nvPr/>
        </p:nvSpPr>
        <p:spPr>
          <a:xfrm>
            <a:off x="1565959" y="4704161"/>
            <a:ext cx="2579437" cy="695325"/>
          </a:xfrm>
          <a:prstGeom prst="rect">
            <a:avLst/>
          </a:prstGeom>
          <a:noFill/>
        </p:spPr>
        <p:txBody>
          <a:bodyPr wrap="square" rtlCol="0">
            <a:spAutoFit/>
          </a:bodyPr>
          <a:lstStyle/>
          <a:p>
            <a:pPr algn="ctr">
              <a:spcBef>
                <a:spcPts val="790"/>
              </a:spcBef>
            </a:pPr>
            <a:r>
              <a:rPr lang="zh-CN" altLang="en-US" sz="131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a:t>
            </a:r>
            <a:endParaRPr lang="en-US" altLang="zh-CN" sz="1315"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cs typeface="Hiragino Sans GB W3" charset="-122"/>
              <a:sym typeface="Noto Sans S Chinese Regular" panose="020B0500000000000000" pitchFamily="34" charset="-122"/>
            </a:endParaRPr>
          </a:p>
        </p:txBody>
      </p:sp>
      <p:sp>
        <p:nvSpPr>
          <p:cNvPr id="16" name="Rectangle 24"/>
          <p:cNvSpPr>
            <a:spLocks noChangeArrowheads="1"/>
          </p:cNvSpPr>
          <p:nvPr/>
        </p:nvSpPr>
        <p:spPr bwMode="auto">
          <a:xfrm>
            <a:off x="1907270" y="4433145"/>
            <a:ext cx="1647420" cy="27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endParaRPr lang="zh-CN" altLang="en-US" sz="1575" b="1"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7" name="文本框 16"/>
          <p:cNvSpPr txBox="1"/>
          <p:nvPr/>
        </p:nvSpPr>
        <p:spPr>
          <a:xfrm>
            <a:off x="4950516" y="1514677"/>
            <a:ext cx="2579437" cy="695325"/>
          </a:xfrm>
          <a:prstGeom prst="rect">
            <a:avLst/>
          </a:prstGeom>
          <a:noFill/>
        </p:spPr>
        <p:txBody>
          <a:bodyPr wrap="square" rtlCol="0">
            <a:spAutoFit/>
          </a:bodyPr>
          <a:lstStyle/>
          <a:p>
            <a:pPr algn="ctr">
              <a:spcBef>
                <a:spcPts val="790"/>
              </a:spcBef>
            </a:pPr>
            <a:r>
              <a:rPr lang="zh-CN" altLang="en-US" sz="131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a:t>
            </a:r>
            <a:endParaRPr lang="en-US" altLang="zh-CN" sz="1315"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cs typeface="Hiragino Sans GB W3" charset="-122"/>
              <a:sym typeface="Noto Sans S Chinese Regular" panose="020B0500000000000000" pitchFamily="34" charset="-122"/>
            </a:endParaRPr>
          </a:p>
        </p:txBody>
      </p:sp>
      <p:sp>
        <p:nvSpPr>
          <p:cNvPr id="18" name="Rectangle 24"/>
          <p:cNvSpPr>
            <a:spLocks noChangeArrowheads="1"/>
          </p:cNvSpPr>
          <p:nvPr/>
        </p:nvSpPr>
        <p:spPr bwMode="auto">
          <a:xfrm>
            <a:off x="5291827" y="1243661"/>
            <a:ext cx="1647420" cy="27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endParaRPr lang="zh-CN" altLang="en-US" sz="1575" b="1"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9" name="文本框 18"/>
          <p:cNvSpPr txBox="1"/>
          <p:nvPr/>
        </p:nvSpPr>
        <p:spPr>
          <a:xfrm>
            <a:off x="7824306" y="2904832"/>
            <a:ext cx="2579437" cy="695325"/>
          </a:xfrm>
          <a:prstGeom prst="rect">
            <a:avLst/>
          </a:prstGeom>
          <a:noFill/>
        </p:spPr>
        <p:txBody>
          <a:bodyPr wrap="square" rtlCol="0">
            <a:spAutoFit/>
          </a:bodyPr>
          <a:lstStyle/>
          <a:p>
            <a:pPr algn="ctr">
              <a:spcBef>
                <a:spcPts val="790"/>
              </a:spcBef>
            </a:pPr>
            <a:r>
              <a:rPr lang="zh-CN" altLang="en-US" sz="131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a:t>
            </a:r>
            <a:endParaRPr lang="en-US" altLang="zh-CN" sz="1315"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cs typeface="Hiragino Sans GB W3" charset="-122"/>
              <a:sym typeface="Noto Sans S Chinese Regular" panose="020B0500000000000000" pitchFamily="34" charset="-122"/>
            </a:endParaRPr>
          </a:p>
        </p:txBody>
      </p:sp>
      <p:sp>
        <p:nvSpPr>
          <p:cNvPr id="20" name="Rectangle 24"/>
          <p:cNvSpPr>
            <a:spLocks noChangeArrowheads="1"/>
          </p:cNvSpPr>
          <p:nvPr/>
        </p:nvSpPr>
        <p:spPr bwMode="auto">
          <a:xfrm>
            <a:off x="8165618" y="2633815"/>
            <a:ext cx="1647420" cy="27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endParaRPr lang="zh-CN" altLang="en-US" sz="1575" b="1"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1" name="文本框 20"/>
          <p:cNvSpPr txBox="1"/>
          <p:nvPr/>
        </p:nvSpPr>
        <p:spPr>
          <a:xfrm>
            <a:off x="7824306" y="4704161"/>
            <a:ext cx="2579437" cy="695325"/>
          </a:xfrm>
          <a:prstGeom prst="rect">
            <a:avLst/>
          </a:prstGeom>
          <a:noFill/>
        </p:spPr>
        <p:txBody>
          <a:bodyPr wrap="square" rtlCol="0">
            <a:spAutoFit/>
          </a:bodyPr>
          <a:lstStyle/>
          <a:p>
            <a:pPr algn="ctr">
              <a:spcBef>
                <a:spcPts val="790"/>
              </a:spcBef>
            </a:pPr>
            <a:r>
              <a:rPr lang="zh-CN" altLang="en-US" sz="131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a:t>
            </a:r>
            <a:endParaRPr lang="en-US" altLang="zh-CN" sz="1315"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cs typeface="Hiragino Sans GB W3" charset="-122"/>
              <a:sym typeface="Noto Sans S Chinese Regular" panose="020B0500000000000000" pitchFamily="34" charset="-122"/>
            </a:endParaRPr>
          </a:p>
        </p:txBody>
      </p:sp>
      <p:sp>
        <p:nvSpPr>
          <p:cNvPr id="22" name="Rectangle 24"/>
          <p:cNvSpPr>
            <a:spLocks noChangeArrowheads="1"/>
          </p:cNvSpPr>
          <p:nvPr/>
        </p:nvSpPr>
        <p:spPr bwMode="auto">
          <a:xfrm>
            <a:off x="8165618" y="4433145"/>
            <a:ext cx="1647420" cy="27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endParaRPr lang="zh-CN" altLang="en-US" sz="1575" b="1"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down)">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ipe(down)">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down)">
                                      <p:cBhvr>
                                        <p:cTn id="7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673071" y="2278204"/>
            <a:ext cx="5311067" cy="3565580"/>
          </a:xfrm>
          <a:prstGeom prst="rect">
            <a:avLst/>
          </a:prstGeom>
        </p:spPr>
      </p:pic>
      <p:sp>
        <p:nvSpPr>
          <p:cNvPr id="31" name="矩形 30"/>
          <p:cNvSpPr/>
          <p:nvPr/>
        </p:nvSpPr>
        <p:spPr>
          <a:xfrm>
            <a:off x="6582466" y="2278203"/>
            <a:ext cx="1024575" cy="386356"/>
          </a:xfrm>
          <a:prstGeom prst="rect">
            <a:avLst/>
          </a:prstGeom>
          <a:solidFill>
            <a:schemeClr val="accent1"/>
          </a:solidFill>
        </p:spPr>
        <p:txBody>
          <a:bodyPr wrap="none" lIns="91408" tIns="45704" rIns="91408" bIns="45704">
            <a:spAutoFit/>
          </a:bodyPr>
          <a:lstStyle/>
          <a:p>
            <a:pPr algn="r">
              <a:lnSpc>
                <a:spcPct val="130000"/>
              </a:lnSpc>
              <a:defRPr/>
            </a:pPr>
            <a:r>
              <a:rPr lang="zh-CN" altLang="en-US" sz="1600" b="1" dirty="0">
                <a:solidFill>
                  <a:schemeClr val="bg1"/>
                </a:solidFill>
                <a:latin typeface="Noto Sans S Chinese Regular" panose="020B0500000000000000" pitchFamily="34" charset="-122"/>
                <a:ea typeface="Noto Sans S Chinese Regular" panose="020B0500000000000000" pitchFamily="34" charset="-122"/>
                <a:cs typeface="Arial" panose="020B0604020202020204" pitchFamily="34" charset="0"/>
                <a:sym typeface="Noto Sans S Chinese Regular" panose="020B0500000000000000" pitchFamily="34" charset="-122"/>
              </a:rPr>
              <a:t>输入标题</a:t>
            </a:r>
            <a:endParaRPr lang="en-US" altLang="zh-CN" sz="1600" b="1" dirty="0">
              <a:solidFill>
                <a:schemeClr val="bg1"/>
              </a:solidFill>
              <a:latin typeface="Noto Sans S Chinese Regular" panose="020B0500000000000000" pitchFamily="34" charset="-122"/>
              <a:ea typeface="Noto Sans S Chinese Regular" panose="020B0500000000000000" pitchFamily="34" charset="-122"/>
              <a:cs typeface="Arial" panose="020B0604020202020204" pitchFamily="34" charset="0"/>
              <a:sym typeface="Noto Sans S Chinese Regular" panose="020B0500000000000000" pitchFamily="34" charset="-122"/>
            </a:endParaRPr>
          </a:p>
        </p:txBody>
      </p:sp>
      <p:sp>
        <p:nvSpPr>
          <p:cNvPr id="38" name="矩形 37"/>
          <p:cNvSpPr/>
          <p:nvPr/>
        </p:nvSpPr>
        <p:spPr>
          <a:xfrm>
            <a:off x="6413363" y="2646901"/>
            <a:ext cx="4862639" cy="546100"/>
          </a:xfrm>
          <a:prstGeom prst="rect">
            <a:avLst/>
          </a:prstGeom>
        </p:spPr>
        <p:txBody>
          <a:bodyPr wrap="square" lIns="91408" tIns="45704" rIns="91408" bIns="45704">
            <a:spAutoFit/>
          </a:bodyPr>
          <a:lstStyle/>
          <a:p>
            <a:pPr algn="just">
              <a:lnSpc>
                <a:spcPct val="140000"/>
              </a:lnSpc>
            </a:pPr>
            <a:r>
              <a:rPr lang="zh-CN" altLang="en-US" sz="106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输入替换内容输入替换内容输入替换内容输入替换内容输入替换内容输入替换内容输入替换内容输入替换内容输入替换内容输入替换内容输入替换内容</a:t>
            </a:r>
            <a:endParaRPr lang="zh-CN" altLang="en-US" sz="1065" dirty="0">
              <a:solidFill>
                <a:schemeClr val="bg1">
                  <a:lumMod val="6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40" name="矩形 39"/>
          <p:cNvSpPr/>
          <p:nvPr/>
        </p:nvSpPr>
        <p:spPr>
          <a:xfrm>
            <a:off x="6582466" y="4352240"/>
            <a:ext cx="1024575" cy="386356"/>
          </a:xfrm>
          <a:prstGeom prst="rect">
            <a:avLst/>
          </a:prstGeom>
          <a:solidFill>
            <a:schemeClr val="accent2"/>
          </a:solidFill>
        </p:spPr>
        <p:txBody>
          <a:bodyPr wrap="none" lIns="91408" tIns="45704" rIns="91408" bIns="45704">
            <a:spAutoFit/>
          </a:bodyPr>
          <a:lstStyle/>
          <a:p>
            <a:pPr algn="r">
              <a:lnSpc>
                <a:spcPct val="130000"/>
              </a:lnSpc>
              <a:defRPr/>
            </a:pPr>
            <a:r>
              <a:rPr lang="zh-CN" altLang="en-US" sz="1600" b="1" dirty="0">
                <a:solidFill>
                  <a:schemeClr val="bg1"/>
                </a:solidFill>
                <a:latin typeface="Noto Sans S Chinese Regular" panose="020B0500000000000000" pitchFamily="34" charset="-122"/>
                <a:ea typeface="Noto Sans S Chinese Regular" panose="020B0500000000000000" pitchFamily="34" charset="-122"/>
                <a:cs typeface="Arial" panose="020B0604020202020204" pitchFamily="34" charset="0"/>
                <a:sym typeface="Noto Sans S Chinese Regular" panose="020B0500000000000000" pitchFamily="34" charset="-122"/>
              </a:rPr>
              <a:t>输入标题</a:t>
            </a:r>
            <a:endParaRPr lang="en-US" altLang="zh-CN" sz="1600" b="1" dirty="0">
              <a:solidFill>
                <a:schemeClr val="bg1"/>
              </a:solidFill>
              <a:latin typeface="Noto Sans S Chinese Regular" panose="020B0500000000000000" pitchFamily="34" charset="-122"/>
              <a:ea typeface="Noto Sans S Chinese Regular" panose="020B0500000000000000" pitchFamily="34" charset="-122"/>
              <a:cs typeface="Arial" panose="020B0604020202020204" pitchFamily="34" charset="0"/>
              <a:sym typeface="Noto Sans S Chinese Regular" panose="020B0500000000000000" pitchFamily="34" charset="-122"/>
            </a:endParaRPr>
          </a:p>
        </p:txBody>
      </p:sp>
      <p:grpSp>
        <p:nvGrpSpPr>
          <p:cNvPr id="3" name="组合 3"/>
          <p:cNvGrpSpPr/>
          <p:nvPr/>
        </p:nvGrpSpPr>
        <p:grpSpPr>
          <a:xfrm>
            <a:off x="673072" y="4391814"/>
            <a:ext cx="5311067" cy="1439749"/>
            <a:chOff x="609124" y="3352597"/>
            <a:chExt cx="5312706" cy="1440000"/>
          </a:xfrm>
          <a:solidFill>
            <a:schemeClr val="accent4"/>
          </a:solidFill>
        </p:grpSpPr>
        <p:sp>
          <p:nvSpPr>
            <p:cNvPr id="43" name="矩形 42"/>
            <p:cNvSpPr/>
            <p:nvPr/>
          </p:nvSpPr>
          <p:spPr>
            <a:xfrm>
              <a:off x="609124" y="3352597"/>
              <a:ext cx="5312706" cy="14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44" name="矩形 43"/>
            <p:cNvSpPr/>
            <p:nvPr/>
          </p:nvSpPr>
          <p:spPr>
            <a:xfrm>
              <a:off x="1056427" y="3738982"/>
              <a:ext cx="4595878" cy="719580"/>
            </a:xfrm>
            <a:prstGeom prst="rect">
              <a:avLst/>
            </a:prstGeom>
            <a:grpFill/>
          </p:spPr>
          <p:txBody>
            <a:bodyPr wrap="square">
              <a:spAutoFit/>
            </a:bodyPr>
            <a:lstStyle/>
            <a:p>
              <a:pPr algn="just">
                <a:lnSpc>
                  <a:spcPct val="140000"/>
                </a:lnSpc>
              </a:pPr>
              <a:r>
                <a:rPr lang="zh-CN" altLang="en-US" sz="146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输入替换内容输入替换内容输入替换内容输入替换内容输入替换内容输入替换内容</a:t>
              </a:r>
              <a:endParaRPr lang="zh-CN" altLang="en-US" sz="1465" dirty="0">
                <a:solidFill>
                  <a:schemeClr val="bg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sp>
        <p:nvSpPr>
          <p:cNvPr id="48" name="矩形 47"/>
          <p:cNvSpPr/>
          <p:nvPr/>
        </p:nvSpPr>
        <p:spPr>
          <a:xfrm>
            <a:off x="6413363" y="4720935"/>
            <a:ext cx="4862639" cy="546100"/>
          </a:xfrm>
          <a:prstGeom prst="rect">
            <a:avLst/>
          </a:prstGeom>
        </p:spPr>
        <p:txBody>
          <a:bodyPr wrap="square" lIns="91408" tIns="45704" rIns="91408" bIns="45704">
            <a:spAutoFit/>
          </a:bodyPr>
          <a:lstStyle/>
          <a:p>
            <a:pPr algn="just">
              <a:lnSpc>
                <a:spcPct val="140000"/>
              </a:lnSpc>
            </a:pPr>
            <a:r>
              <a:rPr lang="zh-CN" altLang="en-US" sz="106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输入替换内容输入替换内容输入替换内容输入替换内容输入替换内容输入替换内容输入替换内容输入替换内容输入替换内容输入替换内容</a:t>
            </a:r>
            <a:endParaRPr lang="zh-CN" altLang="en-US" sz="1065" dirty="0">
              <a:solidFill>
                <a:schemeClr val="bg1">
                  <a:lumMod val="6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iterate type="lt">
                                    <p:tmPct val="20000"/>
                                  </p:iterate>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fltVal val="0"/>
                                          </p:val>
                                        </p:tav>
                                        <p:tav tm="100000">
                                          <p:val>
                                            <p:strVal val="#ppt_w"/>
                                          </p:val>
                                        </p:tav>
                                      </p:tavLst>
                                    </p:anim>
                                    <p:anim calcmode="lin" valueType="num">
                                      <p:cBhvr>
                                        <p:cTn id="19" dur="500" fill="hold"/>
                                        <p:tgtEl>
                                          <p:spTgt spid="31"/>
                                        </p:tgtEl>
                                        <p:attrNameLst>
                                          <p:attrName>ppt_h</p:attrName>
                                        </p:attrNameLst>
                                      </p:cBhvr>
                                      <p:tavLst>
                                        <p:tav tm="0">
                                          <p:val>
                                            <p:fltVal val="0"/>
                                          </p:val>
                                        </p:tav>
                                        <p:tav tm="100000">
                                          <p:val>
                                            <p:strVal val="#ppt_h"/>
                                          </p:val>
                                        </p:tav>
                                      </p:tavLst>
                                    </p:anim>
                                    <p:animEffect transition="in" filter="fade">
                                      <p:cBhvr>
                                        <p:cTn id="20" dur="500"/>
                                        <p:tgtEl>
                                          <p:spTgt spid="31"/>
                                        </p:tgtEl>
                                      </p:cBhvr>
                                    </p:animEffect>
                                  </p:childTnLst>
                                </p:cTn>
                              </p:par>
                            </p:childTnLst>
                          </p:cTn>
                        </p:par>
                        <p:par>
                          <p:cTn id="21" fill="hold">
                            <p:stCondLst>
                              <p:cond delay="1799"/>
                            </p:stCondLst>
                            <p:childTnLst>
                              <p:par>
                                <p:cTn id="22" presetID="42" presetClass="entr" presetSubtype="0"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1000"/>
                                        <p:tgtEl>
                                          <p:spTgt spid="38"/>
                                        </p:tgtEl>
                                      </p:cBhvr>
                                    </p:animEffect>
                                    <p:anim calcmode="lin" valueType="num">
                                      <p:cBhvr>
                                        <p:cTn id="25" dur="1000" fill="hold"/>
                                        <p:tgtEl>
                                          <p:spTgt spid="38"/>
                                        </p:tgtEl>
                                        <p:attrNameLst>
                                          <p:attrName>ppt_x</p:attrName>
                                        </p:attrNameLst>
                                      </p:cBhvr>
                                      <p:tavLst>
                                        <p:tav tm="0">
                                          <p:val>
                                            <p:strVal val="#ppt_x"/>
                                          </p:val>
                                        </p:tav>
                                        <p:tav tm="100000">
                                          <p:val>
                                            <p:strVal val="#ppt_x"/>
                                          </p:val>
                                        </p:tav>
                                      </p:tavLst>
                                    </p:anim>
                                    <p:anim calcmode="lin" valueType="num">
                                      <p:cBhvr>
                                        <p:cTn id="26" dur="1000" fill="hold"/>
                                        <p:tgtEl>
                                          <p:spTgt spid="38"/>
                                        </p:tgtEl>
                                        <p:attrNameLst>
                                          <p:attrName>ppt_y</p:attrName>
                                        </p:attrNameLst>
                                      </p:cBhvr>
                                      <p:tavLst>
                                        <p:tav tm="0">
                                          <p:val>
                                            <p:strVal val="#ppt_y+.1"/>
                                          </p:val>
                                        </p:tav>
                                        <p:tav tm="100000">
                                          <p:val>
                                            <p:strVal val="#ppt_y"/>
                                          </p:val>
                                        </p:tav>
                                      </p:tavLst>
                                    </p:anim>
                                  </p:childTnLst>
                                </p:cTn>
                              </p:par>
                            </p:childTnLst>
                          </p:cTn>
                        </p:par>
                        <p:par>
                          <p:cTn id="27" fill="hold">
                            <p:stCondLst>
                              <p:cond delay="2799"/>
                            </p:stCondLst>
                            <p:childTnLst>
                              <p:par>
                                <p:cTn id="28" presetID="53" presetClass="entr" presetSubtype="16" fill="hold" grpId="0" nodeType="afterEffect">
                                  <p:stCondLst>
                                    <p:cond delay="0"/>
                                  </p:stCondLst>
                                  <p:iterate type="lt">
                                    <p:tmPct val="20000"/>
                                  </p:iterate>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childTnLst>
                          </p:cTn>
                        </p:par>
                        <p:par>
                          <p:cTn id="33" fill="hold">
                            <p:stCondLst>
                              <p:cond delay="3599"/>
                            </p:stCondLst>
                            <p:childTnLst>
                              <p:par>
                                <p:cTn id="34" presetID="42" presetClass="entr" presetSubtype="0"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1000"/>
                                        <p:tgtEl>
                                          <p:spTgt spid="48"/>
                                        </p:tgtEl>
                                      </p:cBhvr>
                                    </p:animEffect>
                                    <p:anim calcmode="lin" valueType="num">
                                      <p:cBhvr>
                                        <p:cTn id="37" dur="1000" fill="hold"/>
                                        <p:tgtEl>
                                          <p:spTgt spid="48"/>
                                        </p:tgtEl>
                                        <p:attrNameLst>
                                          <p:attrName>ppt_x</p:attrName>
                                        </p:attrNameLst>
                                      </p:cBhvr>
                                      <p:tavLst>
                                        <p:tav tm="0">
                                          <p:val>
                                            <p:strVal val="#ppt_x"/>
                                          </p:val>
                                        </p:tav>
                                        <p:tav tm="100000">
                                          <p:val>
                                            <p:strVal val="#ppt_x"/>
                                          </p:val>
                                        </p:tav>
                                      </p:tavLst>
                                    </p:anim>
                                    <p:anim calcmode="lin" valueType="num">
                                      <p:cBhvr>
                                        <p:cTn id="3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8" grpId="0"/>
      <p:bldP spid="40"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0206" t="51322" b="21685"/>
          <a:stretch>
            <a:fillRect/>
          </a:stretch>
        </p:blipFill>
        <p:spPr>
          <a:xfrm>
            <a:off x="-324092" y="3191606"/>
            <a:ext cx="12620263" cy="2401180"/>
          </a:xfrm>
          <a:prstGeom prst="rect">
            <a:avLst/>
          </a:prstGeom>
        </p:spPr>
      </p:pic>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79300" r="21219"/>
          <a:stretch>
            <a:fillRect/>
          </a:stretch>
        </p:blipFill>
        <p:spPr>
          <a:xfrm>
            <a:off x="-59803" y="4942390"/>
            <a:ext cx="12251802" cy="1937796"/>
          </a:xfrm>
          <a:prstGeom prst="rect">
            <a:avLst/>
          </a:prstGeom>
        </p:spPr>
      </p:pic>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34115" r="44667" b="75781"/>
          <a:stretch>
            <a:fillRect/>
          </a:stretch>
        </p:blipFill>
        <p:spPr>
          <a:xfrm>
            <a:off x="9605058" y="3561793"/>
            <a:ext cx="2586942" cy="1660806"/>
          </a:xfrm>
          <a:prstGeom prst="rect">
            <a:avLst/>
          </a:prstGeom>
        </p:spPr>
      </p:pic>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34115" r="44667" b="75781"/>
          <a:stretch>
            <a:fillRect/>
          </a:stretch>
        </p:blipFill>
        <p:spPr>
          <a:xfrm flipH="1">
            <a:off x="-3" y="3480769"/>
            <a:ext cx="2963121" cy="1660806"/>
          </a:xfrm>
          <a:prstGeom prst="rect">
            <a:avLst/>
          </a:prstGeom>
        </p:spPr>
      </p:pic>
      <p:sp>
        <p:nvSpPr>
          <p:cNvPr id="7" name="MH_Entry_1"/>
          <p:cNvSpPr/>
          <p:nvPr>
            <p:custDataLst>
              <p:tags r:id="rId3"/>
            </p:custDataLst>
          </p:nvPr>
        </p:nvSpPr>
        <p:spPr>
          <a:xfrm>
            <a:off x="5313662" y="1316045"/>
            <a:ext cx="4450170" cy="627061"/>
          </a:xfrm>
          <a:prstGeom prst="roundRect">
            <a:avLst/>
          </a:prstGeom>
          <a:noFill/>
          <a:ln w="12700" cap="flat" cmpd="sng" algn="ctr">
            <a:noFill/>
            <a:prstDash val="solid"/>
            <a:miter lim="800000"/>
          </a:ln>
          <a:effectLst/>
        </p:spPr>
        <p:txBody>
          <a:bodyPr wrap="square" lIns="180000" tIns="36000" rIns="36000" bIns="36000" anchor="ctr">
            <a:normAutofit/>
          </a:bodyPr>
          <a:lstStyle/>
          <a:p>
            <a:r>
              <a:rPr lang="zh-CN" altLang="en-US" sz="2800" b="1"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单击此处添加标题</a:t>
            </a:r>
            <a:endParaRPr lang="zh-CN" altLang="en-US" sz="2800" b="1"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8" name="MH_Number_1"/>
          <p:cNvSpPr/>
          <p:nvPr>
            <p:custDataLst>
              <p:tags r:id="rId4"/>
            </p:custDataLst>
          </p:nvPr>
        </p:nvSpPr>
        <p:spPr>
          <a:xfrm>
            <a:off x="1887184" y="700603"/>
            <a:ext cx="3652851" cy="3494248"/>
          </a:xfrm>
          <a:prstGeom prst="ellipse">
            <a:avLst/>
          </a:prstGeom>
          <a:no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600" b="0" i="0" u="none" strike="noStrike" kern="0" cap="none" spc="0" normalizeH="0" baseline="0" noProof="0" dirty="0">
                <a:ln>
                  <a:noFill/>
                </a:ln>
                <a:solidFill>
                  <a:schemeClr val="accent1"/>
                </a:solidFill>
                <a:effectLst/>
                <a:uLnTx/>
                <a:uFillTx/>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04</a:t>
            </a:r>
            <a:endParaRPr kumimoji="0" lang="zh-CN" altLang="en-US" sz="16600" b="0" i="0" u="none" strike="noStrike" kern="0" cap="none" spc="0" normalizeH="0" baseline="0" noProof="0" dirty="0">
              <a:ln>
                <a:noFill/>
              </a:ln>
              <a:solidFill>
                <a:schemeClr val="accent1"/>
              </a:solidFill>
              <a:effectLst/>
              <a:uLnTx/>
              <a:uFillTx/>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cxnSp>
        <p:nvCxnSpPr>
          <p:cNvPr id="9" name="直接连接符 8"/>
          <p:cNvCxnSpPr/>
          <p:nvPr/>
        </p:nvCxnSpPr>
        <p:spPr>
          <a:xfrm>
            <a:off x="5193358" y="1142831"/>
            <a:ext cx="0" cy="2385441"/>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5463214" y="2001797"/>
            <a:ext cx="3434464" cy="1568450"/>
          </a:xfrm>
          <a:prstGeom prst="rect">
            <a:avLst/>
          </a:prstGeom>
        </p:spPr>
        <p:txBody>
          <a:bodyPr wrap="square">
            <a:spAutoFit/>
          </a:bodyPr>
          <a:lstStyle/>
          <a:p>
            <a:pPr defTabSz="685800">
              <a:lnSpc>
                <a:spcPct val="200000"/>
              </a:lnSpc>
              <a:defRPr/>
            </a:pPr>
            <a:r>
              <a:rPr lang="zh-CN" altLang="en-US" sz="160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输入替换内容输入替换内容输入替换内容输入替换内容输入替换内容输入替换内容</a:t>
            </a:r>
            <a:endParaRPr lang="zh-CN" altLang="en-US" sz="1600" dirty="0">
              <a:solidFill>
                <a:prstClr val="black"/>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Tm="2000">
        <p14:shred/>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2" presetClass="entr" presetSubtype="1"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childTnLst>
                          </p:cTn>
                        </p:par>
                        <p:par>
                          <p:cTn id="34" fill="hold">
                            <p:stCondLst>
                              <p:cond delay="2000"/>
                            </p:stCondLst>
                            <p:childTnLst>
                              <p:par>
                                <p:cTn id="35" presetID="2" presetClass="entr" presetSubtype="2"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图片 15"/>
          <p:cNvPicPr>
            <a:picLocks noChangeAspect="1"/>
          </p:cNvPicPr>
          <p:nvPr/>
        </p:nvPicPr>
        <p:blipFill rotWithShape="1">
          <a:blip r:embed="rId2">
            <a:extLst>
              <a:ext uri="{28A0092B-C50C-407E-A947-70E740481C1C}">
                <a14:useLocalDpi xmlns:a14="http://schemas.microsoft.com/office/drawing/2010/main" val="0"/>
              </a:ext>
            </a:extLst>
          </a:blip>
          <a:srcRect t="79300" r="21219" b="10663"/>
          <a:stretch>
            <a:fillRect/>
          </a:stretch>
        </p:blipFill>
        <p:spPr>
          <a:xfrm>
            <a:off x="-59803" y="5929205"/>
            <a:ext cx="12251802" cy="939559"/>
          </a:xfrm>
          <a:prstGeom prst="rect">
            <a:avLst/>
          </a:prstGeom>
        </p:spPr>
      </p:pic>
      <p:grpSp>
        <p:nvGrpSpPr>
          <p:cNvPr id="2" name="组合 1"/>
          <p:cNvGrpSpPr/>
          <p:nvPr/>
        </p:nvGrpSpPr>
        <p:grpSpPr>
          <a:xfrm>
            <a:off x="5371908" y="1522095"/>
            <a:ext cx="5379720" cy="3813810"/>
            <a:chOff x="5699760" y="2194560"/>
            <a:chExt cx="5379720" cy="3813810"/>
          </a:xfrm>
        </p:grpSpPr>
        <p:sp>
          <p:nvSpPr>
            <p:cNvPr id="3" name="矩形 2"/>
            <p:cNvSpPr/>
            <p:nvPr/>
          </p:nvSpPr>
          <p:spPr>
            <a:xfrm>
              <a:off x="6385560" y="2217420"/>
              <a:ext cx="4693920" cy="640080"/>
            </a:xfrm>
            <a:prstGeom prst="rect">
              <a:avLst/>
            </a:prstGeom>
            <a:gradFill flip="none" rotWithShape="1">
              <a:gsLst>
                <a:gs pos="0">
                  <a:schemeClr val="bg1">
                    <a:alpha val="0"/>
                  </a:schemeClr>
                </a:gs>
                <a:gs pos="56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单击此处添加标题</a:t>
              </a:r>
              <a:endParaRPr lang="zh-CN" altLang="en-US" sz="2400" dirty="0">
                <a:solidFill>
                  <a:schemeClr val="tx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4" name="圆角矩形 3"/>
            <p:cNvSpPr/>
            <p:nvPr/>
          </p:nvSpPr>
          <p:spPr>
            <a:xfrm>
              <a:off x="5699760" y="2194560"/>
              <a:ext cx="685800" cy="685800"/>
            </a:xfrm>
            <a:prstGeom prst="roundRect">
              <a:avLst/>
            </a:prstGeom>
            <a:solidFill>
              <a:schemeClr val="accent1"/>
            </a:solidFill>
            <a:ln>
              <a:noFill/>
            </a:ln>
            <a:scene3d>
              <a:camera prst="orthographicFront"/>
              <a:lightRig rig="threePt" dir="t"/>
            </a:scene3d>
            <a:sp3d>
              <a:bevelT w="50800" h="50800"/>
            </a:sp3d>
          </p:spPr>
          <p:style>
            <a:lnRef idx="1">
              <a:schemeClr val="accent5"/>
            </a:lnRef>
            <a:fillRef idx="1001">
              <a:schemeClr val="dk2"/>
            </a:fillRef>
            <a:effectRef idx="1">
              <a:schemeClr val="accent5"/>
            </a:effectRef>
            <a:fontRef idx="minor">
              <a:schemeClr val="dk1"/>
            </a:fontRef>
          </p:style>
          <p:txBody>
            <a:bodyPr rtlCol="0" anchor="ctr"/>
            <a:lstStyle/>
            <a:p>
              <a:pPr algn="ctr"/>
              <a:r>
                <a:rPr lang="en-US" altLang="zh-CN" sz="2400" b="1" dirty="0">
                  <a:solidFill>
                    <a:schemeClr val="bg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1</a:t>
              </a:r>
              <a:endParaRPr lang="zh-CN" altLang="en-US" sz="2400" b="1" dirty="0">
                <a:solidFill>
                  <a:schemeClr val="bg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5" name="矩形 4"/>
            <p:cNvSpPr/>
            <p:nvPr/>
          </p:nvSpPr>
          <p:spPr>
            <a:xfrm>
              <a:off x="6375400" y="3243348"/>
              <a:ext cx="4693920" cy="640080"/>
            </a:xfrm>
            <a:prstGeom prst="rect">
              <a:avLst/>
            </a:prstGeom>
            <a:gradFill flip="none" rotWithShape="1">
              <a:gsLst>
                <a:gs pos="0">
                  <a:schemeClr val="bg1">
                    <a:alpha val="0"/>
                  </a:schemeClr>
                </a:gs>
                <a:gs pos="56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单击此处添加标题</a:t>
              </a:r>
              <a:endParaRPr lang="zh-CN" altLang="en-US" sz="2400" dirty="0">
                <a:solidFill>
                  <a:schemeClr val="tx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6" name="圆角矩形 5"/>
            <p:cNvSpPr/>
            <p:nvPr/>
          </p:nvSpPr>
          <p:spPr>
            <a:xfrm>
              <a:off x="5699760" y="3220488"/>
              <a:ext cx="685800" cy="685800"/>
            </a:xfrm>
            <a:prstGeom prst="roundRect">
              <a:avLst/>
            </a:prstGeom>
            <a:solidFill>
              <a:schemeClr val="accent1"/>
            </a:solidFill>
            <a:ln>
              <a:noFill/>
            </a:ln>
            <a:scene3d>
              <a:camera prst="orthographicFront"/>
              <a:lightRig rig="threePt" dir="t"/>
            </a:scene3d>
            <a:sp3d>
              <a:bevelT w="50800" h="50800"/>
            </a:sp3d>
          </p:spPr>
          <p:style>
            <a:lnRef idx="1">
              <a:schemeClr val="accent5"/>
            </a:lnRef>
            <a:fillRef idx="1001">
              <a:schemeClr val="dk2"/>
            </a:fillRef>
            <a:effectRef idx="1">
              <a:schemeClr val="accent5"/>
            </a:effectRef>
            <a:fontRef idx="minor">
              <a:schemeClr val="dk1"/>
            </a:fontRef>
          </p:style>
          <p:txBody>
            <a:bodyPr rtlCol="0" anchor="ctr"/>
            <a:lstStyle/>
            <a:p>
              <a:pPr algn="ctr"/>
              <a:r>
                <a:rPr lang="en-US" altLang="zh-CN" sz="2400" b="1">
                  <a:solidFill>
                    <a:schemeClr val="bg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2</a:t>
              </a:r>
              <a:endParaRPr lang="zh-CN" altLang="en-US" sz="2400" b="1">
                <a:solidFill>
                  <a:schemeClr val="bg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7" name="矩形 6"/>
            <p:cNvSpPr/>
            <p:nvPr/>
          </p:nvSpPr>
          <p:spPr>
            <a:xfrm>
              <a:off x="6385560" y="4314996"/>
              <a:ext cx="4693920" cy="640080"/>
            </a:xfrm>
            <a:prstGeom prst="rect">
              <a:avLst/>
            </a:prstGeom>
            <a:gradFill flip="none" rotWithShape="1">
              <a:gsLst>
                <a:gs pos="0">
                  <a:schemeClr val="bg1">
                    <a:alpha val="0"/>
                  </a:schemeClr>
                </a:gs>
                <a:gs pos="56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单击此处添加标题</a:t>
              </a:r>
              <a:endParaRPr lang="zh-CN" altLang="en-US" sz="2400" dirty="0">
                <a:solidFill>
                  <a:schemeClr val="tx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8" name="圆角矩形 7"/>
            <p:cNvSpPr/>
            <p:nvPr/>
          </p:nvSpPr>
          <p:spPr>
            <a:xfrm>
              <a:off x="5699760" y="4292136"/>
              <a:ext cx="685800" cy="685800"/>
            </a:xfrm>
            <a:prstGeom prst="roundRect">
              <a:avLst/>
            </a:prstGeom>
            <a:solidFill>
              <a:schemeClr val="accent1"/>
            </a:solidFill>
            <a:ln>
              <a:noFill/>
            </a:ln>
            <a:scene3d>
              <a:camera prst="orthographicFront"/>
              <a:lightRig rig="threePt" dir="t"/>
            </a:scene3d>
            <a:sp3d>
              <a:bevelT w="50800" h="50800"/>
            </a:sp3d>
          </p:spPr>
          <p:style>
            <a:lnRef idx="1">
              <a:schemeClr val="accent5"/>
            </a:lnRef>
            <a:fillRef idx="1001">
              <a:schemeClr val="dk2"/>
            </a:fillRef>
            <a:effectRef idx="1">
              <a:schemeClr val="accent5"/>
            </a:effectRef>
            <a:fontRef idx="minor">
              <a:schemeClr val="dk1"/>
            </a:fontRef>
          </p:style>
          <p:txBody>
            <a:bodyPr rtlCol="0" anchor="ctr"/>
            <a:lstStyle/>
            <a:p>
              <a:pPr algn="ctr"/>
              <a:r>
                <a:rPr lang="en-US" altLang="zh-CN" sz="2400" b="1">
                  <a:solidFill>
                    <a:schemeClr val="bg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3</a:t>
              </a:r>
              <a:endParaRPr lang="zh-CN" altLang="en-US" sz="2400" b="1">
                <a:solidFill>
                  <a:schemeClr val="bg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9" name="矩形 8"/>
            <p:cNvSpPr/>
            <p:nvPr/>
          </p:nvSpPr>
          <p:spPr>
            <a:xfrm>
              <a:off x="6385560" y="5345430"/>
              <a:ext cx="4693920" cy="640080"/>
            </a:xfrm>
            <a:prstGeom prst="rect">
              <a:avLst/>
            </a:prstGeom>
            <a:gradFill flip="none" rotWithShape="1">
              <a:gsLst>
                <a:gs pos="0">
                  <a:schemeClr val="bg1">
                    <a:alpha val="0"/>
                  </a:schemeClr>
                </a:gs>
                <a:gs pos="56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单击此处添加标题</a:t>
              </a:r>
              <a:endParaRPr lang="zh-CN" altLang="en-US" sz="2400" dirty="0">
                <a:solidFill>
                  <a:schemeClr val="tx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0" name="圆角矩形 9"/>
            <p:cNvSpPr/>
            <p:nvPr/>
          </p:nvSpPr>
          <p:spPr>
            <a:xfrm>
              <a:off x="5699760" y="5322570"/>
              <a:ext cx="685800" cy="685800"/>
            </a:xfrm>
            <a:prstGeom prst="roundRect">
              <a:avLst/>
            </a:prstGeom>
            <a:solidFill>
              <a:schemeClr val="accent1"/>
            </a:solidFill>
            <a:ln>
              <a:noFill/>
            </a:ln>
            <a:scene3d>
              <a:camera prst="orthographicFront"/>
              <a:lightRig rig="threePt" dir="t"/>
            </a:scene3d>
            <a:sp3d>
              <a:bevelT w="50800" h="50800"/>
            </a:sp3d>
          </p:spPr>
          <p:style>
            <a:lnRef idx="1">
              <a:schemeClr val="accent5"/>
            </a:lnRef>
            <a:fillRef idx="1001">
              <a:schemeClr val="dk2"/>
            </a:fillRef>
            <a:effectRef idx="1">
              <a:schemeClr val="accent5"/>
            </a:effectRef>
            <a:fontRef idx="minor">
              <a:schemeClr val="dk1"/>
            </a:fontRef>
          </p:style>
          <p:txBody>
            <a:bodyPr rtlCol="0" anchor="ctr"/>
            <a:lstStyle/>
            <a:p>
              <a:pPr algn="ctr"/>
              <a:r>
                <a:rPr lang="en-US" altLang="zh-CN" sz="2400" b="1">
                  <a:solidFill>
                    <a:schemeClr val="bg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4</a:t>
              </a:r>
              <a:endParaRPr lang="zh-CN" altLang="en-US" sz="2400" b="1">
                <a:solidFill>
                  <a:schemeClr val="bg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sp>
        <p:nvSpPr>
          <p:cNvPr id="12" name="文本框 11"/>
          <p:cNvSpPr txBox="1"/>
          <p:nvPr/>
        </p:nvSpPr>
        <p:spPr>
          <a:xfrm>
            <a:off x="1540833" y="1450910"/>
            <a:ext cx="1661993" cy="3617336"/>
          </a:xfrm>
          <a:prstGeom prst="rect">
            <a:avLst/>
          </a:prstGeom>
          <a:noFill/>
        </p:spPr>
        <p:txBody>
          <a:bodyPr vert="eaVert" wrap="none" rtlCol="0">
            <a:spAutoFit/>
          </a:bodyPr>
          <a:lstStyle/>
          <a:p>
            <a:pPr algn="ctr"/>
            <a:r>
              <a:rPr lang="en-US" altLang="zh-CN" sz="960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INDEX</a:t>
            </a:r>
            <a:endParaRPr lang="zh-CN" altLang="en-US" sz="960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3" name="文本框 12"/>
          <p:cNvSpPr txBox="1"/>
          <p:nvPr/>
        </p:nvSpPr>
        <p:spPr>
          <a:xfrm>
            <a:off x="3022238" y="2439271"/>
            <a:ext cx="1107996" cy="1804340"/>
          </a:xfrm>
          <a:prstGeom prst="rect">
            <a:avLst/>
          </a:prstGeom>
          <a:noFill/>
        </p:spPr>
        <p:txBody>
          <a:bodyPr vert="eaVert" wrap="none" rtlCol="0">
            <a:spAutoFit/>
          </a:bodyPr>
          <a:lstStyle/>
          <a:p>
            <a:pPr algn="ctr"/>
            <a:r>
              <a:rPr lang="zh-CN" altLang="en-US" sz="600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目 录</a:t>
            </a:r>
            <a:endParaRPr lang="zh-CN" altLang="en-US" sz="600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7"/>
          <p:cNvSpPr txBox="1"/>
          <p:nvPr/>
        </p:nvSpPr>
        <p:spPr>
          <a:xfrm>
            <a:off x="7961124" y="2246680"/>
            <a:ext cx="2087173" cy="529624"/>
          </a:xfrm>
          <a:prstGeom prst="rect">
            <a:avLst/>
          </a:prstGeom>
          <a:noFill/>
        </p:spPr>
        <p:txBody>
          <a:bodyPr wrap="square" lIns="95971" tIns="0" rIns="95971" bIns="0" anchor="ctr" anchorCtr="0">
            <a:noAutofit/>
          </a:bodyPr>
          <a:lstStyle/>
          <a:p>
            <a:pPr defTabSz="1218565">
              <a:lnSpc>
                <a:spcPct val="120000"/>
              </a:lnSpc>
              <a:defRPr/>
            </a:pPr>
            <a:r>
              <a:rPr lang="zh-CN" altLang="en-US" sz="120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a:t>
            </a:r>
            <a:endParaRPr lang="zh-CN" altLang="en-US" sz="120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6" name="矩形 15"/>
          <p:cNvSpPr/>
          <p:nvPr/>
        </p:nvSpPr>
        <p:spPr>
          <a:xfrm>
            <a:off x="7961124" y="1900685"/>
            <a:ext cx="1896069" cy="202735"/>
          </a:xfrm>
          <a:prstGeom prst="rect">
            <a:avLst/>
          </a:prstGeom>
        </p:spPr>
        <p:txBody>
          <a:bodyPr wrap="none" lIns="95971" tIns="0" rIns="95971" bIns="0">
            <a:normAutofit fontScale="70000" lnSpcReduction="20000"/>
          </a:bodyPr>
          <a:lstStyle/>
          <a:p>
            <a:pPr defTabSz="1218565">
              <a:defRPr/>
            </a:pPr>
            <a:r>
              <a:rPr lang="zh-CN" altLang="en-US" sz="2135" b="1"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endParaRPr lang="zh-CN" altLang="en-US" sz="2135" b="1"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7" name="文本框 25"/>
          <p:cNvSpPr txBox="1"/>
          <p:nvPr/>
        </p:nvSpPr>
        <p:spPr>
          <a:xfrm>
            <a:off x="7961122" y="4729472"/>
            <a:ext cx="2251932" cy="529624"/>
          </a:xfrm>
          <a:prstGeom prst="rect">
            <a:avLst/>
          </a:prstGeom>
          <a:noFill/>
        </p:spPr>
        <p:txBody>
          <a:bodyPr wrap="square" lIns="95971" tIns="0" rIns="95971" bIns="0" anchor="ctr" anchorCtr="0">
            <a:noAutofit/>
          </a:bodyPr>
          <a:lstStyle/>
          <a:p>
            <a:pPr defTabSz="1218565">
              <a:lnSpc>
                <a:spcPct val="120000"/>
              </a:lnSpc>
              <a:defRPr/>
            </a:pPr>
            <a:r>
              <a:rPr lang="zh-CN" altLang="en-US" sz="120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a:t>
            </a:r>
            <a:endParaRPr lang="zh-CN" altLang="en-US" sz="120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8" name="矩形 17"/>
          <p:cNvSpPr/>
          <p:nvPr/>
        </p:nvSpPr>
        <p:spPr>
          <a:xfrm>
            <a:off x="7961124" y="4383477"/>
            <a:ext cx="1896069" cy="202735"/>
          </a:xfrm>
          <a:prstGeom prst="rect">
            <a:avLst/>
          </a:prstGeom>
        </p:spPr>
        <p:txBody>
          <a:bodyPr wrap="none" lIns="95971" tIns="0" rIns="95971" bIns="0">
            <a:normAutofit fontScale="70000" lnSpcReduction="20000"/>
          </a:bodyPr>
          <a:lstStyle/>
          <a:p>
            <a:pPr defTabSz="1218565">
              <a:defRPr/>
            </a:pPr>
            <a:r>
              <a:rPr lang="zh-CN" altLang="en-US" sz="2135" b="1"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endParaRPr lang="zh-CN" altLang="en-US" sz="2135" b="1"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9" name="文本框 27"/>
          <p:cNvSpPr txBox="1"/>
          <p:nvPr/>
        </p:nvSpPr>
        <p:spPr>
          <a:xfrm>
            <a:off x="1776855" y="4742019"/>
            <a:ext cx="2416163" cy="529624"/>
          </a:xfrm>
          <a:prstGeom prst="rect">
            <a:avLst/>
          </a:prstGeom>
          <a:noFill/>
        </p:spPr>
        <p:txBody>
          <a:bodyPr wrap="square" lIns="95971" tIns="0" rIns="95971" bIns="0" anchor="ctr" anchorCtr="0">
            <a:noAutofit/>
          </a:bodyPr>
          <a:lstStyle/>
          <a:p>
            <a:pPr algn="r" defTabSz="1218565">
              <a:lnSpc>
                <a:spcPct val="120000"/>
              </a:lnSpc>
              <a:defRPr/>
            </a:pPr>
            <a:r>
              <a:rPr lang="zh-CN" altLang="en-US" sz="120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a:t>
            </a:r>
            <a:endParaRPr lang="zh-CN" altLang="en-US" sz="120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0" name="矩形 19"/>
          <p:cNvSpPr/>
          <p:nvPr/>
        </p:nvSpPr>
        <p:spPr>
          <a:xfrm>
            <a:off x="2296950" y="4396026"/>
            <a:ext cx="1896069" cy="202735"/>
          </a:xfrm>
          <a:prstGeom prst="rect">
            <a:avLst/>
          </a:prstGeom>
        </p:spPr>
        <p:txBody>
          <a:bodyPr wrap="none" lIns="95971" tIns="0" rIns="95971" bIns="0">
            <a:normAutofit fontScale="70000" lnSpcReduction="20000"/>
          </a:bodyPr>
          <a:lstStyle/>
          <a:p>
            <a:pPr algn="r" defTabSz="1218565">
              <a:defRPr/>
            </a:pPr>
            <a:r>
              <a:rPr lang="zh-CN" altLang="en-US" sz="2135" b="1"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endParaRPr lang="zh-CN" altLang="en-US" sz="2135" b="1"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1" name="文本框 29"/>
          <p:cNvSpPr txBox="1"/>
          <p:nvPr/>
        </p:nvSpPr>
        <p:spPr>
          <a:xfrm>
            <a:off x="2122499" y="2227301"/>
            <a:ext cx="2070517" cy="529624"/>
          </a:xfrm>
          <a:prstGeom prst="rect">
            <a:avLst/>
          </a:prstGeom>
          <a:noFill/>
        </p:spPr>
        <p:txBody>
          <a:bodyPr wrap="square" lIns="95971" tIns="0" rIns="95971" bIns="0" anchor="ctr" anchorCtr="0">
            <a:noAutofit/>
          </a:bodyPr>
          <a:lstStyle/>
          <a:p>
            <a:pPr algn="r" defTabSz="1218565">
              <a:lnSpc>
                <a:spcPct val="120000"/>
              </a:lnSpc>
              <a:defRPr/>
            </a:pPr>
            <a:r>
              <a:rPr lang="zh-CN" altLang="en-US" sz="120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a:t>
            </a:r>
            <a:endParaRPr lang="zh-CN" altLang="en-US" sz="120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2" name="矩形 21"/>
          <p:cNvSpPr/>
          <p:nvPr/>
        </p:nvSpPr>
        <p:spPr>
          <a:xfrm>
            <a:off x="2296950" y="1881307"/>
            <a:ext cx="1896069" cy="202735"/>
          </a:xfrm>
          <a:prstGeom prst="rect">
            <a:avLst/>
          </a:prstGeom>
        </p:spPr>
        <p:txBody>
          <a:bodyPr wrap="none" lIns="95971" tIns="0" rIns="95971" bIns="0">
            <a:normAutofit fontScale="70000" lnSpcReduction="20000"/>
          </a:bodyPr>
          <a:lstStyle/>
          <a:p>
            <a:pPr algn="r" defTabSz="1218565">
              <a:defRPr/>
            </a:pPr>
            <a:r>
              <a:rPr lang="zh-CN" altLang="en-US" sz="2135" b="1"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endParaRPr lang="zh-CN" altLang="en-US" sz="2135" b="1"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nvGrpSpPr>
          <p:cNvPr id="32" name="组合 31"/>
          <p:cNvGrpSpPr/>
          <p:nvPr/>
        </p:nvGrpSpPr>
        <p:grpSpPr>
          <a:xfrm>
            <a:off x="4241310" y="2158521"/>
            <a:ext cx="3680335" cy="2975928"/>
            <a:chOff x="3180551" y="1618595"/>
            <a:chExt cx="2761103" cy="2232635"/>
          </a:xfrm>
        </p:grpSpPr>
        <p:sp>
          <p:nvSpPr>
            <p:cNvPr id="8" name="椭圆 7"/>
            <p:cNvSpPr/>
            <p:nvPr/>
          </p:nvSpPr>
          <p:spPr>
            <a:xfrm>
              <a:off x="3940529" y="2105946"/>
              <a:ext cx="1257932" cy="1257932"/>
            </a:xfrm>
            <a:prstGeom prst="ellipse">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nvGrpSpPr>
            <p:cNvPr id="9" name="组合 8"/>
            <p:cNvGrpSpPr/>
            <p:nvPr/>
          </p:nvGrpSpPr>
          <p:grpSpPr>
            <a:xfrm>
              <a:off x="5193927" y="1618595"/>
              <a:ext cx="600454" cy="827147"/>
              <a:chOff x="7106847" y="1621875"/>
              <a:chExt cx="972030" cy="1339009"/>
            </a:xfrm>
          </p:grpSpPr>
          <p:sp>
            <p:nvSpPr>
              <p:cNvPr id="30" name="梯形 29"/>
              <p:cNvSpPr/>
              <p:nvPr/>
            </p:nvSpPr>
            <p:spPr>
              <a:xfrm rot="13500000">
                <a:off x="7528982" y="1860283"/>
                <a:ext cx="788304" cy="311487"/>
              </a:xfrm>
              <a:prstGeom prst="trapezoid">
                <a:avLst>
                  <a:gd name="adj" fmla="val 39970"/>
                </a:avLst>
              </a:prstGeom>
              <a:solidFill>
                <a:schemeClr val="accent2">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31" name="箭头: 右 30"/>
              <p:cNvSpPr/>
              <p:nvPr/>
            </p:nvSpPr>
            <p:spPr>
              <a:xfrm rot="8100000">
                <a:off x="7106847" y="1876426"/>
                <a:ext cx="827318" cy="1084458"/>
              </a:xfrm>
              <a:prstGeom prst="rightArrow">
                <a:avLst>
                  <a:gd name="adj1" fmla="val 50000"/>
                  <a:gd name="adj2" fmla="val 53750"/>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sp>
          <p:nvSpPr>
            <p:cNvPr id="10" name="梯形 9"/>
            <p:cNvSpPr/>
            <p:nvPr/>
          </p:nvSpPr>
          <p:spPr>
            <a:xfrm rot="8100000" flipH="1">
              <a:off x="3180551" y="1765868"/>
              <a:ext cx="486960" cy="192415"/>
            </a:xfrm>
            <a:prstGeom prst="trapezoid">
              <a:avLst>
                <a:gd name="adj" fmla="val 39970"/>
              </a:avLst>
            </a:prstGeom>
            <a:solidFill>
              <a:schemeClr val="accent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1" name="箭头: 右 10"/>
            <p:cNvSpPr/>
            <p:nvPr/>
          </p:nvSpPr>
          <p:spPr>
            <a:xfrm rot="13500000" flipH="1">
              <a:off x="3417217" y="1775840"/>
              <a:ext cx="511060" cy="669903"/>
            </a:xfrm>
            <a:prstGeom prst="rightArrow">
              <a:avLst>
                <a:gd name="adj1" fmla="val 50000"/>
                <a:gd name="adj2" fmla="val 5375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nvGrpSpPr>
            <p:cNvPr id="12" name="组合 11"/>
            <p:cNvGrpSpPr/>
            <p:nvPr/>
          </p:nvGrpSpPr>
          <p:grpSpPr>
            <a:xfrm>
              <a:off x="5114506" y="3103504"/>
              <a:ext cx="827148" cy="600454"/>
              <a:chOff x="6978277" y="4025687"/>
              <a:chExt cx="1339009" cy="972032"/>
            </a:xfrm>
          </p:grpSpPr>
          <p:sp>
            <p:nvSpPr>
              <p:cNvPr id="28" name="梯形 27"/>
              <p:cNvSpPr/>
              <p:nvPr/>
            </p:nvSpPr>
            <p:spPr>
              <a:xfrm rot="8100000" flipV="1">
                <a:off x="7528982" y="4686232"/>
                <a:ext cx="788304" cy="311487"/>
              </a:xfrm>
              <a:prstGeom prst="trapezoid">
                <a:avLst>
                  <a:gd name="adj" fmla="val 39970"/>
                </a:avLst>
              </a:prstGeom>
              <a:solidFill>
                <a:schemeClr val="accent4">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9" name="箭头: 右 28"/>
              <p:cNvSpPr/>
              <p:nvPr/>
            </p:nvSpPr>
            <p:spPr>
              <a:xfrm rot="13500000" flipV="1">
                <a:off x="7106847" y="3897117"/>
                <a:ext cx="827318" cy="1084458"/>
              </a:xfrm>
              <a:prstGeom prst="rightArrow">
                <a:avLst>
                  <a:gd name="adj1" fmla="val 50000"/>
                  <a:gd name="adj2" fmla="val 53750"/>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sp>
          <p:nvSpPr>
            <p:cNvPr id="13" name="梯形 12"/>
            <p:cNvSpPr/>
            <p:nvPr/>
          </p:nvSpPr>
          <p:spPr>
            <a:xfrm rot="13500000" flipH="1" flipV="1">
              <a:off x="3180551" y="3511542"/>
              <a:ext cx="486960" cy="192415"/>
            </a:xfrm>
            <a:prstGeom prst="trapezoid">
              <a:avLst>
                <a:gd name="adj" fmla="val 39970"/>
              </a:avLst>
            </a:prstGeom>
            <a:solidFill>
              <a:schemeClr val="accent3">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4" name="箭头: 右 13"/>
            <p:cNvSpPr/>
            <p:nvPr/>
          </p:nvSpPr>
          <p:spPr>
            <a:xfrm rot="8100000" flipH="1" flipV="1">
              <a:off x="3417217" y="3024081"/>
              <a:ext cx="511060" cy="669903"/>
            </a:xfrm>
            <a:prstGeom prst="rightArrow">
              <a:avLst>
                <a:gd name="adj1" fmla="val 50000"/>
                <a:gd name="adj2" fmla="val 53750"/>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3" name="矩形 22"/>
            <p:cNvSpPr/>
            <p:nvPr/>
          </p:nvSpPr>
          <p:spPr>
            <a:xfrm>
              <a:off x="3508105" y="1966636"/>
              <a:ext cx="245501" cy="300082"/>
            </a:xfrm>
            <a:prstGeom prst="rect">
              <a:avLst/>
            </a:prstGeom>
          </p:spPr>
          <p:txBody>
            <a:bodyPr wrap="none">
              <a:normAutofit fontScale="85000" lnSpcReduction="20000"/>
            </a:bodyPr>
            <a:lstStyle/>
            <a:p>
              <a:pPr algn="ctr"/>
              <a:r>
                <a:rPr lang="en-US" altLang="zh-CN" sz="2665" b="1" dirty="0">
                  <a:solidFill>
                    <a:schemeClr val="bg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1</a:t>
              </a:r>
              <a:endParaRPr lang="en-US" altLang="zh-CN" sz="2665" b="1" dirty="0">
                <a:solidFill>
                  <a:schemeClr val="bg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4" name="矩形 23"/>
            <p:cNvSpPr/>
            <p:nvPr/>
          </p:nvSpPr>
          <p:spPr>
            <a:xfrm>
              <a:off x="5306120" y="1966636"/>
              <a:ext cx="245501" cy="300082"/>
            </a:xfrm>
            <a:prstGeom prst="rect">
              <a:avLst/>
            </a:prstGeom>
          </p:spPr>
          <p:txBody>
            <a:bodyPr wrap="none">
              <a:normAutofit fontScale="85000" lnSpcReduction="20000"/>
            </a:bodyPr>
            <a:lstStyle/>
            <a:p>
              <a:pPr algn="ctr"/>
              <a:r>
                <a:rPr lang="en-US" altLang="zh-CN" sz="2665" b="1" dirty="0">
                  <a:solidFill>
                    <a:schemeClr val="bg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2</a:t>
              </a:r>
              <a:endParaRPr lang="en-US" altLang="zh-CN" sz="2665" b="1" dirty="0">
                <a:solidFill>
                  <a:schemeClr val="bg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5" name="矩形 24"/>
            <p:cNvSpPr/>
            <p:nvPr/>
          </p:nvSpPr>
          <p:spPr>
            <a:xfrm>
              <a:off x="3508105" y="3203172"/>
              <a:ext cx="245501" cy="300082"/>
            </a:xfrm>
            <a:prstGeom prst="rect">
              <a:avLst/>
            </a:prstGeom>
          </p:spPr>
          <p:txBody>
            <a:bodyPr wrap="none">
              <a:normAutofit fontScale="85000" lnSpcReduction="20000"/>
            </a:bodyPr>
            <a:lstStyle/>
            <a:p>
              <a:pPr algn="ctr"/>
              <a:r>
                <a:rPr lang="en-US" altLang="zh-CN" sz="2665" b="1" dirty="0">
                  <a:solidFill>
                    <a:schemeClr val="bg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4</a:t>
              </a:r>
              <a:endParaRPr lang="en-US" altLang="zh-CN" sz="2665" b="1" dirty="0">
                <a:solidFill>
                  <a:schemeClr val="bg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6" name="矩形 25"/>
            <p:cNvSpPr/>
            <p:nvPr/>
          </p:nvSpPr>
          <p:spPr>
            <a:xfrm>
              <a:off x="5306120" y="3203172"/>
              <a:ext cx="245501" cy="300082"/>
            </a:xfrm>
            <a:prstGeom prst="rect">
              <a:avLst/>
            </a:prstGeom>
          </p:spPr>
          <p:txBody>
            <a:bodyPr wrap="none">
              <a:normAutofit fontScale="85000" lnSpcReduction="20000"/>
            </a:bodyPr>
            <a:lstStyle/>
            <a:p>
              <a:pPr algn="ctr"/>
              <a:r>
                <a:rPr lang="en-US" altLang="zh-CN" sz="2665" b="1" dirty="0">
                  <a:solidFill>
                    <a:schemeClr val="bg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3</a:t>
              </a:r>
              <a:endParaRPr lang="en-US" altLang="zh-CN" sz="2665" b="1" dirty="0">
                <a:solidFill>
                  <a:schemeClr val="bg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7" name="任意多边形: 形状 26"/>
            <p:cNvSpPr/>
            <p:nvPr/>
          </p:nvSpPr>
          <p:spPr bwMode="auto">
            <a:xfrm>
              <a:off x="4257291" y="2429639"/>
              <a:ext cx="607624" cy="610546"/>
            </a:xfrm>
            <a:custGeom>
              <a:avLst/>
              <a:gdLst>
                <a:gd name="connsiteX0" fmla="*/ 88447 w 330200"/>
                <a:gd name="connsiteY0" fmla="*/ 273050 h 331788"/>
                <a:gd name="connsiteX1" fmla="*/ 80963 w 330200"/>
                <a:gd name="connsiteY1" fmla="*/ 278423 h 331788"/>
                <a:gd name="connsiteX2" fmla="*/ 98426 w 330200"/>
                <a:gd name="connsiteY2" fmla="*/ 290513 h 331788"/>
                <a:gd name="connsiteX3" fmla="*/ 88447 w 330200"/>
                <a:gd name="connsiteY3" fmla="*/ 273050 h 331788"/>
                <a:gd name="connsiteX4" fmla="*/ 130856 w 330200"/>
                <a:gd name="connsiteY4" fmla="*/ 257175 h 331788"/>
                <a:gd name="connsiteX5" fmla="*/ 104775 w 330200"/>
                <a:gd name="connsiteY5" fmla="*/ 264898 h 331788"/>
                <a:gd name="connsiteX6" fmla="*/ 141288 w 330200"/>
                <a:gd name="connsiteY6" fmla="*/ 304800 h 331788"/>
                <a:gd name="connsiteX7" fmla="*/ 130856 w 330200"/>
                <a:gd name="connsiteY7" fmla="*/ 257175 h 331788"/>
                <a:gd name="connsiteX8" fmla="*/ 239255 w 330200"/>
                <a:gd name="connsiteY8" fmla="*/ 180975 h 331788"/>
                <a:gd name="connsiteX9" fmla="*/ 239255 w 330200"/>
                <a:gd name="connsiteY9" fmla="*/ 196465 h 331788"/>
                <a:gd name="connsiteX10" fmla="*/ 210842 w 330200"/>
                <a:gd name="connsiteY10" fmla="*/ 227443 h 331788"/>
                <a:gd name="connsiteX11" fmla="*/ 241838 w 330200"/>
                <a:gd name="connsiteY11" fmla="*/ 258422 h 331788"/>
                <a:gd name="connsiteX12" fmla="*/ 259920 w 330200"/>
                <a:gd name="connsiteY12" fmla="*/ 272620 h 331788"/>
                <a:gd name="connsiteX13" fmla="*/ 243130 w 330200"/>
                <a:gd name="connsiteY13" fmla="*/ 282947 h 331788"/>
                <a:gd name="connsiteX14" fmla="*/ 214716 w 330200"/>
                <a:gd name="connsiteY14" fmla="*/ 275202 h 331788"/>
                <a:gd name="connsiteX15" fmla="*/ 209550 w 330200"/>
                <a:gd name="connsiteY15" fmla="*/ 295854 h 331788"/>
                <a:gd name="connsiteX16" fmla="*/ 239255 w 330200"/>
                <a:gd name="connsiteY16" fmla="*/ 302308 h 331788"/>
                <a:gd name="connsiteX17" fmla="*/ 239255 w 330200"/>
                <a:gd name="connsiteY17" fmla="*/ 319088 h 331788"/>
                <a:gd name="connsiteX18" fmla="*/ 254754 w 330200"/>
                <a:gd name="connsiteY18" fmla="*/ 319088 h 331788"/>
                <a:gd name="connsiteX19" fmla="*/ 254754 w 330200"/>
                <a:gd name="connsiteY19" fmla="*/ 301017 h 331788"/>
                <a:gd name="connsiteX20" fmla="*/ 285750 w 330200"/>
                <a:gd name="connsiteY20" fmla="*/ 270039 h 331788"/>
                <a:gd name="connsiteX21" fmla="*/ 257337 w 330200"/>
                <a:gd name="connsiteY21" fmla="*/ 239060 h 331788"/>
                <a:gd name="connsiteX22" fmla="*/ 236672 w 330200"/>
                <a:gd name="connsiteY22" fmla="*/ 224862 h 331788"/>
                <a:gd name="connsiteX23" fmla="*/ 250879 w 330200"/>
                <a:gd name="connsiteY23" fmla="*/ 214535 h 331788"/>
                <a:gd name="connsiteX24" fmla="*/ 275418 w 330200"/>
                <a:gd name="connsiteY24" fmla="*/ 220989 h 331788"/>
                <a:gd name="connsiteX25" fmla="*/ 280584 w 330200"/>
                <a:gd name="connsiteY25" fmla="*/ 201628 h 331788"/>
                <a:gd name="connsiteX26" fmla="*/ 256045 w 330200"/>
                <a:gd name="connsiteY26" fmla="*/ 196465 h 331788"/>
                <a:gd name="connsiteX27" fmla="*/ 256045 w 330200"/>
                <a:gd name="connsiteY27" fmla="*/ 180975 h 331788"/>
                <a:gd name="connsiteX28" fmla="*/ 239255 w 330200"/>
                <a:gd name="connsiteY28" fmla="*/ 180975 h 331788"/>
                <a:gd name="connsiteX29" fmla="*/ 82550 w 330200"/>
                <a:gd name="connsiteY29" fmla="*/ 177800 h 331788"/>
                <a:gd name="connsiteX30" fmla="*/ 97896 w 330200"/>
                <a:gd name="connsiteY30" fmla="*/ 249238 h 331788"/>
                <a:gd name="connsiteX31" fmla="*/ 128588 w 330200"/>
                <a:gd name="connsiteY31" fmla="*/ 237548 h 331788"/>
                <a:gd name="connsiteX32" fmla="*/ 124751 w 330200"/>
                <a:gd name="connsiteY32" fmla="*/ 177800 h 331788"/>
                <a:gd name="connsiteX33" fmla="*/ 82550 w 330200"/>
                <a:gd name="connsiteY33" fmla="*/ 177800 h 331788"/>
                <a:gd name="connsiteX34" fmla="*/ 23813 w 330200"/>
                <a:gd name="connsiteY34" fmla="*/ 177800 h 331788"/>
                <a:gd name="connsiteX35" fmla="*/ 66675 w 330200"/>
                <a:gd name="connsiteY35" fmla="*/ 266700 h 331788"/>
                <a:gd name="connsiteX36" fmla="*/ 80963 w 330200"/>
                <a:gd name="connsiteY36" fmla="*/ 256393 h 331788"/>
                <a:gd name="connsiteX37" fmla="*/ 64078 w 330200"/>
                <a:gd name="connsiteY37" fmla="*/ 177800 h 331788"/>
                <a:gd name="connsiteX38" fmla="*/ 23813 w 330200"/>
                <a:gd name="connsiteY38" fmla="*/ 177800 h 331788"/>
                <a:gd name="connsiteX39" fmla="*/ 247650 w 330200"/>
                <a:gd name="connsiteY39" fmla="*/ 166687 h 331788"/>
                <a:gd name="connsiteX40" fmla="*/ 330200 w 330200"/>
                <a:gd name="connsiteY40" fmla="*/ 249237 h 331788"/>
                <a:gd name="connsiteX41" fmla="*/ 247650 w 330200"/>
                <a:gd name="connsiteY41" fmla="*/ 331787 h 331788"/>
                <a:gd name="connsiteX42" fmla="*/ 165100 w 330200"/>
                <a:gd name="connsiteY42" fmla="*/ 249237 h 331788"/>
                <a:gd name="connsiteX43" fmla="*/ 247650 w 330200"/>
                <a:gd name="connsiteY43" fmla="*/ 166687 h 331788"/>
                <a:gd name="connsiteX44" fmla="*/ 146797 w 330200"/>
                <a:gd name="connsiteY44" fmla="*/ 96837 h 331788"/>
                <a:gd name="connsiteX45" fmla="*/ 142875 w 330200"/>
                <a:gd name="connsiteY45" fmla="*/ 152400 h 331788"/>
                <a:gd name="connsiteX46" fmla="*/ 187325 w 330200"/>
                <a:gd name="connsiteY46" fmla="*/ 152400 h 331788"/>
                <a:gd name="connsiteX47" fmla="*/ 183403 w 330200"/>
                <a:gd name="connsiteY47" fmla="*/ 96837 h 331788"/>
                <a:gd name="connsiteX48" fmla="*/ 165100 w 330200"/>
                <a:gd name="connsiteY48" fmla="*/ 98129 h 331788"/>
                <a:gd name="connsiteX49" fmla="*/ 146797 w 330200"/>
                <a:gd name="connsiteY49" fmla="*/ 96837 h 331788"/>
                <a:gd name="connsiteX50" fmla="*/ 97896 w 330200"/>
                <a:gd name="connsiteY50" fmla="*/ 82550 h 331788"/>
                <a:gd name="connsiteX51" fmla="*/ 82550 w 330200"/>
                <a:gd name="connsiteY51" fmla="*/ 152400 h 331788"/>
                <a:gd name="connsiteX52" fmla="*/ 124751 w 330200"/>
                <a:gd name="connsiteY52" fmla="*/ 152400 h 331788"/>
                <a:gd name="connsiteX53" fmla="*/ 128588 w 330200"/>
                <a:gd name="connsiteY53" fmla="*/ 94191 h 331788"/>
                <a:gd name="connsiteX54" fmla="*/ 97896 w 330200"/>
                <a:gd name="connsiteY54" fmla="*/ 82550 h 331788"/>
                <a:gd name="connsiteX55" fmla="*/ 66675 w 330200"/>
                <a:gd name="connsiteY55" fmla="*/ 65087 h 331788"/>
                <a:gd name="connsiteX56" fmla="*/ 23813 w 330200"/>
                <a:gd name="connsiteY56" fmla="*/ 152400 h 331788"/>
                <a:gd name="connsiteX57" fmla="*/ 64078 w 330200"/>
                <a:gd name="connsiteY57" fmla="*/ 152400 h 331788"/>
                <a:gd name="connsiteX58" fmla="*/ 80963 w 330200"/>
                <a:gd name="connsiteY58" fmla="*/ 74075 h 331788"/>
                <a:gd name="connsiteX59" fmla="*/ 66675 w 330200"/>
                <a:gd name="connsiteY59" fmla="*/ 65087 h 331788"/>
                <a:gd name="connsiteX60" fmla="*/ 231775 w 330200"/>
                <a:gd name="connsiteY60" fmla="*/ 41275 h 331788"/>
                <a:gd name="connsiteX61" fmla="*/ 241754 w 330200"/>
                <a:gd name="connsiteY61" fmla="*/ 58738 h 331788"/>
                <a:gd name="connsiteX62" fmla="*/ 249238 w 330200"/>
                <a:gd name="connsiteY62" fmla="*/ 53748 h 331788"/>
                <a:gd name="connsiteX63" fmla="*/ 231775 w 330200"/>
                <a:gd name="connsiteY63" fmla="*/ 41275 h 331788"/>
                <a:gd name="connsiteX64" fmla="*/ 98426 w 330200"/>
                <a:gd name="connsiteY64" fmla="*/ 41275 h 331788"/>
                <a:gd name="connsiteX65" fmla="*/ 80963 w 330200"/>
                <a:gd name="connsiteY65" fmla="*/ 53748 h 331788"/>
                <a:gd name="connsiteX66" fmla="*/ 88447 w 330200"/>
                <a:gd name="connsiteY66" fmla="*/ 58738 h 331788"/>
                <a:gd name="connsiteX67" fmla="*/ 98426 w 330200"/>
                <a:gd name="connsiteY67" fmla="*/ 41275 h 331788"/>
                <a:gd name="connsiteX68" fmla="*/ 188913 w 330200"/>
                <a:gd name="connsiteY68" fmla="*/ 26987 h 331788"/>
                <a:gd name="connsiteX69" fmla="*/ 198891 w 330200"/>
                <a:gd name="connsiteY69" fmla="*/ 76200 h 331788"/>
                <a:gd name="connsiteX70" fmla="*/ 223838 w 330200"/>
                <a:gd name="connsiteY70" fmla="*/ 66889 h 331788"/>
                <a:gd name="connsiteX71" fmla="*/ 188913 w 330200"/>
                <a:gd name="connsiteY71" fmla="*/ 26987 h 331788"/>
                <a:gd name="connsiteX72" fmla="*/ 141288 w 330200"/>
                <a:gd name="connsiteY72" fmla="*/ 26987 h 331788"/>
                <a:gd name="connsiteX73" fmla="*/ 104775 w 330200"/>
                <a:gd name="connsiteY73" fmla="*/ 68219 h 331788"/>
                <a:gd name="connsiteX74" fmla="*/ 130856 w 330200"/>
                <a:gd name="connsiteY74" fmla="*/ 76200 h 331788"/>
                <a:gd name="connsiteX75" fmla="*/ 141288 w 330200"/>
                <a:gd name="connsiteY75" fmla="*/ 26987 h 331788"/>
                <a:gd name="connsiteX76" fmla="*/ 163777 w 330200"/>
                <a:gd name="connsiteY76" fmla="*/ 25400 h 331788"/>
                <a:gd name="connsiteX77" fmla="*/ 149225 w 330200"/>
                <a:gd name="connsiteY77" fmla="*/ 79671 h 331788"/>
                <a:gd name="connsiteX78" fmla="*/ 165100 w 330200"/>
                <a:gd name="connsiteY78" fmla="*/ 80963 h 331788"/>
                <a:gd name="connsiteX79" fmla="*/ 180975 w 330200"/>
                <a:gd name="connsiteY79" fmla="*/ 79671 h 331788"/>
                <a:gd name="connsiteX80" fmla="*/ 166423 w 330200"/>
                <a:gd name="connsiteY80" fmla="*/ 25400 h 331788"/>
                <a:gd name="connsiteX81" fmla="*/ 165100 w 330200"/>
                <a:gd name="connsiteY81" fmla="*/ 25400 h 331788"/>
                <a:gd name="connsiteX82" fmla="*/ 163777 w 330200"/>
                <a:gd name="connsiteY82" fmla="*/ 25400 h 331788"/>
                <a:gd name="connsiteX83" fmla="*/ 165100 w 330200"/>
                <a:gd name="connsiteY83" fmla="*/ 0 h 331788"/>
                <a:gd name="connsiteX84" fmla="*/ 330200 w 330200"/>
                <a:gd name="connsiteY84" fmla="*/ 165894 h 331788"/>
                <a:gd name="connsiteX85" fmla="*/ 328910 w 330200"/>
                <a:gd name="connsiteY85" fmla="*/ 184039 h 331788"/>
                <a:gd name="connsiteX86" fmla="*/ 290215 w 330200"/>
                <a:gd name="connsiteY86" fmla="*/ 152933 h 331788"/>
                <a:gd name="connsiteX87" fmla="*/ 305693 w 330200"/>
                <a:gd name="connsiteY87" fmla="*/ 152933 h 331788"/>
                <a:gd name="connsiteX88" fmla="*/ 263128 w 330200"/>
                <a:gd name="connsiteY88" fmla="*/ 64802 h 331788"/>
                <a:gd name="connsiteX89" fmla="*/ 248940 w 330200"/>
                <a:gd name="connsiteY89" fmla="*/ 73874 h 331788"/>
                <a:gd name="connsiteX90" fmla="*/ 264418 w 330200"/>
                <a:gd name="connsiteY90" fmla="*/ 146453 h 331788"/>
                <a:gd name="connsiteX91" fmla="*/ 247650 w 330200"/>
                <a:gd name="connsiteY91" fmla="*/ 143861 h 331788"/>
                <a:gd name="connsiteX92" fmla="*/ 246360 w 330200"/>
                <a:gd name="connsiteY92" fmla="*/ 143861 h 331788"/>
                <a:gd name="connsiteX93" fmla="*/ 232172 w 330200"/>
                <a:gd name="connsiteY93" fmla="*/ 82947 h 331788"/>
                <a:gd name="connsiteX94" fmla="*/ 201215 w 330200"/>
                <a:gd name="connsiteY94" fmla="*/ 94611 h 331788"/>
                <a:gd name="connsiteX95" fmla="*/ 205085 w 330200"/>
                <a:gd name="connsiteY95" fmla="*/ 152933 h 331788"/>
                <a:gd name="connsiteX96" fmla="*/ 170259 w 330200"/>
                <a:gd name="connsiteY96" fmla="*/ 177558 h 331788"/>
                <a:gd name="connsiteX97" fmla="*/ 143173 w 330200"/>
                <a:gd name="connsiteY97" fmla="*/ 177558 h 331788"/>
                <a:gd name="connsiteX98" fmla="*/ 145752 w 330200"/>
                <a:gd name="connsiteY98" fmla="*/ 222920 h 331788"/>
                <a:gd name="connsiteX99" fmla="*/ 141883 w 330200"/>
                <a:gd name="connsiteY99" fmla="*/ 248841 h 331788"/>
                <a:gd name="connsiteX100" fmla="*/ 180578 w 330200"/>
                <a:gd name="connsiteY100" fmla="*/ 330492 h 331788"/>
                <a:gd name="connsiteX101" fmla="*/ 165100 w 330200"/>
                <a:gd name="connsiteY101" fmla="*/ 331788 h 331788"/>
                <a:gd name="connsiteX102" fmla="*/ 0 w 330200"/>
                <a:gd name="connsiteY102" fmla="*/ 165894 h 331788"/>
                <a:gd name="connsiteX103" fmla="*/ 165100 w 330200"/>
                <a:gd name="connsiteY103"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30200" h="331788">
                  <a:moveTo>
                    <a:pt x="88447" y="273050"/>
                  </a:moveTo>
                  <a:cubicBezTo>
                    <a:pt x="85952" y="275737"/>
                    <a:pt x="83458" y="277080"/>
                    <a:pt x="80963" y="278423"/>
                  </a:cubicBezTo>
                  <a:cubicBezTo>
                    <a:pt x="87200" y="283797"/>
                    <a:pt x="92189" y="287827"/>
                    <a:pt x="98426" y="290513"/>
                  </a:cubicBezTo>
                  <a:cubicBezTo>
                    <a:pt x="94684" y="285140"/>
                    <a:pt x="92189" y="279767"/>
                    <a:pt x="88447" y="273050"/>
                  </a:cubicBezTo>
                  <a:close/>
                  <a:moveTo>
                    <a:pt x="130856" y="257175"/>
                  </a:moveTo>
                  <a:cubicBezTo>
                    <a:pt x="121727" y="258462"/>
                    <a:pt x="112599" y="262324"/>
                    <a:pt x="104775" y="264898"/>
                  </a:cubicBezTo>
                  <a:cubicBezTo>
                    <a:pt x="115207" y="282918"/>
                    <a:pt x="126943" y="297077"/>
                    <a:pt x="141288" y="304800"/>
                  </a:cubicBezTo>
                  <a:cubicBezTo>
                    <a:pt x="136072" y="290641"/>
                    <a:pt x="133464" y="273908"/>
                    <a:pt x="130856" y="257175"/>
                  </a:cubicBezTo>
                  <a:close/>
                  <a:moveTo>
                    <a:pt x="239255" y="180975"/>
                  </a:moveTo>
                  <a:cubicBezTo>
                    <a:pt x="239255" y="180975"/>
                    <a:pt x="239255" y="180975"/>
                    <a:pt x="239255" y="196465"/>
                  </a:cubicBezTo>
                  <a:cubicBezTo>
                    <a:pt x="221174" y="200337"/>
                    <a:pt x="210842" y="211954"/>
                    <a:pt x="210842" y="227443"/>
                  </a:cubicBezTo>
                  <a:cubicBezTo>
                    <a:pt x="210842" y="242932"/>
                    <a:pt x="223757" y="251968"/>
                    <a:pt x="241838" y="258422"/>
                  </a:cubicBezTo>
                  <a:cubicBezTo>
                    <a:pt x="253462" y="262294"/>
                    <a:pt x="259920" y="266166"/>
                    <a:pt x="259920" y="272620"/>
                  </a:cubicBezTo>
                  <a:cubicBezTo>
                    <a:pt x="259920" y="279074"/>
                    <a:pt x="252170" y="282947"/>
                    <a:pt x="243130" y="282947"/>
                  </a:cubicBezTo>
                  <a:cubicBezTo>
                    <a:pt x="232798" y="282947"/>
                    <a:pt x="222465" y="279074"/>
                    <a:pt x="214716" y="275202"/>
                  </a:cubicBezTo>
                  <a:cubicBezTo>
                    <a:pt x="214716" y="275202"/>
                    <a:pt x="214716" y="275202"/>
                    <a:pt x="209550" y="295854"/>
                  </a:cubicBezTo>
                  <a:cubicBezTo>
                    <a:pt x="216008" y="299727"/>
                    <a:pt x="227631" y="302308"/>
                    <a:pt x="239255" y="302308"/>
                  </a:cubicBezTo>
                  <a:cubicBezTo>
                    <a:pt x="239255" y="302308"/>
                    <a:pt x="239255" y="302308"/>
                    <a:pt x="239255" y="319088"/>
                  </a:cubicBezTo>
                  <a:cubicBezTo>
                    <a:pt x="239255" y="319088"/>
                    <a:pt x="239255" y="319088"/>
                    <a:pt x="254754" y="319088"/>
                  </a:cubicBezTo>
                  <a:cubicBezTo>
                    <a:pt x="254754" y="319088"/>
                    <a:pt x="254754" y="319088"/>
                    <a:pt x="254754" y="301017"/>
                  </a:cubicBezTo>
                  <a:cubicBezTo>
                    <a:pt x="274126" y="298436"/>
                    <a:pt x="285750" y="285528"/>
                    <a:pt x="285750" y="270039"/>
                  </a:cubicBezTo>
                  <a:cubicBezTo>
                    <a:pt x="285750" y="254549"/>
                    <a:pt x="276709" y="245514"/>
                    <a:pt x="257337" y="239060"/>
                  </a:cubicBezTo>
                  <a:cubicBezTo>
                    <a:pt x="243130" y="233897"/>
                    <a:pt x="236672" y="230025"/>
                    <a:pt x="236672" y="224862"/>
                  </a:cubicBezTo>
                  <a:cubicBezTo>
                    <a:pt x="236672" y="219699"/>
                    <a:pt x="240547" y="214535"/>
                    <a:pt x="250879" y="214535"/>
                  </a:cubicBezTo>
                  <a:cubicBezTo>
                    <a:pt x="263794" y="214535"/>
                    <a:pt x="271543" y="218408"/>
                    <a:pt x="275418" y="220989"/>
                  </a:cubicBezTo>
                  <a:cubicBezTo>
                    <a:pt x="275418" y="220989"/>
                    <a:pt x="275418" y="220989"/>
                    <a:pt x="280584" y="201628"/>
                  </a:cubicBezTo>
                  <a:cubicBezTo>
                    <a:pt x="275418" y="199046"/>
                    <a:pt x="267669" y="196465"/>
                    <a:pt x="256045" y="196465"/>
                  </a:cubicBezTo>
                  <a:cubicBezTo>
                    <a:pt x="256045" y="196465"/>
                    <a:pt x="256045" y="196465"/>
                    <a:pt x="256045" y="180975"/>
                  </a:cubicBezTo>
                  <a:cubicBezTo>
                    <a:pt x="256045" y="180975"/>
                    <a:pt x="256045" y="180975"/>
                    <a:pt x="239255" y="180975"/>
                  </a:cubicBezTo>
                  <a:close/>
                  <a:moveTo>
                    <a:pt x="82550" y="177800"/>
                  </a:moveTo>
                  <a:cubicBezTo>
                    <a:pt x="83829" y="203778"/>
                    <a:pt x="88944" y="228456"/>
                    <a:pt x="97896" y="249238"/>
                  </a:cubicBezTo>
                  <a:cubicBezTo>
                    <a:pt x="108127" y="244043"/>
                    <a:pt x="118357" y="240146"/>
                    <a:pt x="128588" y="237548"/>
                  </a:cubicBezTo>
                  <a:cubicBezTo>
                    <a:pt x="126030" y="214169"/>
                    <a:pt x="126030" y="192088"/>
                    <a:pt x="124751" y="177800"/>
                  </a:cubicBezTo>
                  <a:cubicBezTo>
                    <a:pt x="124751" y="177800"/>
                    <a:pt x="124751" y="177800"/>
                    <a:pt x="82550" y="177800"/>
                  </a:cubicBezTo>
                  <a:close/>
                  <a:moveTo>
                    <a:pt x="23813" y="177800"/>
                  </a:moveTo>
                  <a:cubicBezTo>
                    <a:pt x="27709" y="212587"/>
                    <a:pt x="43296" y="243509"/>
                    <a:pt x="66675" y="266700"/>
                  </a:cubicBezTo>
                  <a:cubicBezTo>
                    <a:pt x="71871" y="262835"/>
                    <a:pt x="75767" y="260258"/>
                    <a:pt x="80963" y="256393"/>
                  </a:cubicBezTo>
                  <a:cubicBezTo>
                    <a:pt x="71871" y="234490"/>
                    <a:pt x="65377" y="207434"/>
                    <a:pt x="64078" y="177800"/>
                  </a:cubicBezTo>
                  <a:cubicBezTo>
                    <a:pt x="64078" y="177800"/>
                    <a:pt x="64078" y="177800"/>
                    <a:pt x="23813" y="177800"/>
                  </a:cubicBezTo>
                  <a:close/>
                  <a:moveTo>
                    <a:pt x="247650" y="166687"/>
                  </a:moveTo>
                  <a:cubicBezTo>
                    <a:pt x="293241" y="166687"/>
                    <a:pt x="330200" y="203646"/>
                    <a:pt x="330200" y="249237"/>
                  </a:cubicBezTo>
                  <a:cubicBezTo>
                    <a:pt x="330200" y="294828"/>
                    <a:pt x="293241" y="331787"/>
                    <a:pt x="247650" y="331787"/>
                  </a:cubicBezTo>
                  <a:cubicBezTo>
                    <a:pt x="202059" y="331787"/>
                    <a:pt x="165100" y="294828"/>
                    <a:pt x="165100" y="249237"/>
                  </a:cubicBezTo>
                  <a:cubicBezTo>
                    <a:pt x="165100" y="203646"/>
                    <a:pt x="202059" y="166687"/>
                    <a:pt x="247650" y="166687"/>
                  </a:cubicBezTo>
                  <a:close/>
                  <a:moveTo>
                    <a:pt x="146797" y="96837"/>
                  </a:moveTo>
                  <a:cubicBezTo>
                    <a:pt x="145490" y="113635"/>
                    <a:pt x="144182" y="131725"/>
                    <a:pt x="142875" y="152400"/>
                  </a:cubicBezTo>
                  <a:cubicBezTo>
                    <a:pt x="142875" y="152400"/>
                    <a:pt x="142875" y="152400"/>
                    <a:pt x="187325" y="152400"/>
                  </a:cubicBezTo>
                  <a:cubicBezTo>
                    <a:pt x="186018" y="131725"/>
                    <a:pt x="184710" y="113635"/>
                    <a:pt x="183403" y="96837"/>
                  </a:cubicBezTo>
                  <a:cubicBezTo>
                    <a:pt x="176866" y="96837"/>
                    <a:pt x="171637" y="98129"/>
                    <a:pt x="165100" y="98129"/>
                  </a:cubicBezTo>
                  <a:cubicBezTo>
                    <a:pt x="158563" y="98129"/>
                    <a:pt x="153334" y="96837"/>
                    <a:pt x="146797" y="96837"/>
                  </a:cubicBezTo>
                  <a:close/>
                  <a:moveTo>
                    <a:pt x="97896" y="82550"/>
                  </a:moveTo>
                  <a:cubicBezTo>
                    <a:pt x="88944" y="103246"/>
                    <a:pt x="83829" y="127823"/>
                    <a:pt x="82550" y="152400"/>
                  </a:cubicBezTo>
                  <a:cubicBezTo>
                    <a:pt x="82550" y="152400"/>
                    <a:pt x="82550" y="152400"/>
                    <a:pt x="124751" y="152400"/>
                  </a:cubicBezTo>
                  <a:cubicBezTo>
                    <a:pt x="126030" y="139465"/>
                    <a:pt x="126030" y="117475"/>
                    <a:pt x="128588" y="94191"/>
                  </a:cubicBezTo>
                  <a:cubicBezTo>
                    <a:pt x="118357" y="91604"/>
                    <a:pt x="108127" y="87724"/>
                    <a:pt x="97896" y="82550"/>
                  </a:cubicBezTo>
                  <a:close/>
                  <a:moveTo>
                    <a:pt x="66675" y="65087"/>
                  </a:moveTo>
                  <a:cubicBezTo>
                    <a:pt x="43296" y="88199"/>
                    <a:pt x="27709" y="119015"/>
                    <a:pt x="23813" y="152400"/>
                  </a:cubicBezTo>
                  <a:cubicBezTo>
                    <a:pt x="23813" y="152400"/>
                    <a:pt x="23813" y="152400"/>
                    <a:pt x="64078" y="152400"/>
                  </a:cubicBezTo>
                  <a:cubicBezTo>
                    <a:pt x="65377" y="124151"/>
                    <a:pt x="71871" y="97187"/>
                    <a:pt x="80963" y="74075"/>
                  </a:cubicBezTo>
                  <a:cubicBezTo>
                    <a:pt x="75767" y="71507"/>
                    <a:pt x="71871" y="68939"/>
                    <a:pt x="66675" y="65087"/>
                  </a:cubicBezTo>
                  <a:close/>
                  <a:moveTo>
                    <a:pt x="231775" y="41275"/>
                  </a:moveTo>
                  <a:cubicBezTo>
                    <a:pt x="235517" y="47512"/>
                    <a:pt x="238012" y="52501"/>
                    <a:pt x="241754" y="58738"/>
                  </a:cubicBezTo>
                  <a:cubicBezTo>
                    <a:pt x="244249" y="56243"/>
                    <a:pt x="246743" y="54996"/>
                    <a:pt x="249238" y="53748"/>
                  </a:cubicBezTo>
                  <a:cubicBezTo>
                    <a:pt x="243001" y="48759"/>
                    <a:pt x="238012" y="45017"/>
                    <a:pt x="231775" y="41275"/>
                  </a:cubicBezTo>
                  <a:close/>
                  <a:moveTo>
                    <a:pt x="98426" y="41275"/>
                  </a:moveTo>
                  <a:cubicBezTo>
                    <a:pt x="92189" y="45017"/>
                    <a:pt x="87200" y="48759"/>
                    <a:pt x="80963" y="53748"/>
                  </a:cubicBezTo>
                  <a:cubicBezTo>
                    <a:pt x="83458" y="54996"/>
                    <a:pt x="85952" y="56243"/>
                    <a:pt x="88447" y="58738"/>
                  </a:cubicBezTo>
                  <a:cubicBezTo>
                    <a:pt x="92189" y="52501"/>
                    <a:pt x="94684" y="47512"/>
                    <a:pt x="98426" y="41275"/>
                  </a:cubicBezTo>
                  <a:close/>
                  <a:moveTo>
                    <a:pt x="188913" y="26987"/>
                  </a:moveTo>
                  <a:cubicBezTo>
                    <a:pt x="193902" y="40288"/>
                    <a:pt x="196397" y="58909"/>
                    <a:pt x="198891" y="76200"/>
                  </a:cubicBezTo>
                  <a:cubicBezTo>
                    <a:pt x="207623" y="74870"/>
                    <a:pt x="216354" y="70879"/>
                    <a:pt x="223838" y="66889"/>
                  </a:cubicBezTo>
                  <a:cubicBezTo>
                    <a:pt x="215107" y="48268"/>
                    <a:pt x="202633" y="34967"/>
                    <a:pt x="188913" y="26987"/>
                  </a:cubicBezTo>
                  <a:close/>
                  <a:moveTo>
                    <a:pt x="141288" y="26987"/>
                  </a:moveTo>
                  <a:cubicBezTo>
                    <a:pt x="126943" y="34967"/>
                    <a:pt x="115207" y="49598"/>
                    <a:pt x="104775" y="68219"/>
                  </a:cubicBezTo>
                  <a:cubicBezTo>
                    <a:pt x="112599" y="70879"/>
                    <a:pt x="121727" y="74870"/>
                    <a:pt x="130856" y="76200"/>
                  </a:cubicBezTo>
                  <a:cubicBezTo>
                    <a:pt x="133464" y="58909"/>
                    <a:pt x="136072" y="40288"/>
                    <a:pt x="141288" y="26987"/>
                  </a:cubicBezTo>
                  <a:close/>
                  <a:moveTo>
                    <a:pt x="163777" y="25400"/>
                  </a:moveTo>
                  <a:cubicBezTo>
                    <a:pt x="158485" y="33153"/>
                    <a:pt x="153194" y="51243"/>
                    <a:pt x="149225" y="79671"/>
                  </a:cubicBezTo>
                  <a:cubicBezTo>
                    <a:pt x="154517" y="79671"/>
                    <a:pt x="159808" y="80963"/>
                    <a:pt x="165100" y="80963"/>
                  </a:cubicBezTo>
                  <a:cubicBezTo>
                    <a:pt x="170392" y="80963"/>
                    <a:pt x="175683" y="79671"/>
                    <a:pt x="180975" y="79671"/>
                  </a:cubicBezTo>
                  <a:cubicBezTo>
                    <a:pt x="177006" y="51243"/>
                    <a:pt x="171714" y="33153"/>
                    <a:pt x="166423" y="25400"/>
                  </a:cubicBezTo>
                  <a:cubicBezTo>
                    <a:pt x="166423" y="25400"/>
                    <a:pt x="165100" y="25400"/>
                    <a:pt x="165100" y="25400"/>
                  </a:cubicBezTo>
                  <a:cubicBezTo>
                    <a:pt x="165100" y="25400"/>
                    <a:pt x="163777" y="25400"/>
                    <a:pt x="163777" y="25400"/>
                  </a:cubicBezTo>
                  <a:close/>
                  <a:moveTo>
                    <a:pt x="165100" y="0"/>
                  </a:moveTo>
                  <a:cubicBezTo>
                    <a:pt x="256679" y="0"/>
                    <a:pt x="330200" y="73874"/>
                    <a:pt x="330200" y="165894"/>
                  </a:cubicBezTo>
                  <a:cubicBezTo>
                    <a:pt x="330200" y="172374"/>
                    <a:pt x="330200" y="177558"/>
                    <a:pt x="328910" y="184039"/>
                  </a:cubicBezTo>
                  <a:cubicBezTo>
                    <a:pt x="318592" y="171078"/>
                    <a:pt x="305693" y="160710"/>
                    <a:pt x="290215" y="152933"/>
                  </a:cubicBezTo>
                  <a:cubicBezTo>
                    <a:pt x="290215" y="152933"/>
                    <a:pt x="290215" y="152933"/>
                    <a:pt x="305693" y="152933"/>
                  </a:cubicBezTo>
                  <a:cubicBezTo>
                    <a:pt x="301824" y="119236"/>
                    <a:pt x="286345" y="88131"/>
                    <a:pt x="263128" y="64802"/>
                  </a:cubicBezTo>
                  <a:cubicBezTo>
                    <a:pt x="257969" y="68690"/>
                    <a:pt x="254099" y="71282"/>
                    <a:pt x="248940" y="73874"/>
                  </a:cubicBezTo>
                  <a:cubicBezTo>
                    <a:pt x="257969" y="94611"/>
                    <a:pt x="263128" y="119236"/>
                    <a:pt x="264418" y="146453"/>
                  </a:cubicBezTo>
                  <a:cubicBezTo>
                    <a:pt x="259259" y="145157"/>
                    <a:pt x="252810" y="143861"/>
                    <a:pt x="247650" y="143861"/>
                  </a:cubicBezTo>
                  <a:cubicBezTo>
                    <a:pt x="246360" y="143861"/>
                    <a:pt x="246360" y="143861"/>
                    <a:pt x="246360" y="143861"/>
                  </a:cubicBezTo>
                  <a:cubicBezTo>
                    <a:pt x="245070" y="121828"/>
                    <a:pt x="239911" y="101091"/>
                    <a:pt x="232172" y="82947"/>
                  </a:cubicBezTo>
                  <a:cubicBezTo>
                    <a:pt x="223143" y="88131"/>
                    <a:pt x="211535" y="92019"/>
                    <a:pt x="201215" y="94611"/>
                  </a:cubicBezTo>
                  <a:cubicBezTo>
                    <a:pt x="203795" y="116644"/>
                    <a:pt x="203795" y="139973"/>
                    <a:pt x="205085" y="152933"/>
                  </a:cubicBezTo>
                  <a:cubicBezTo>
                    <a:pt x="192187" y="159414"/>
                    <a:pt x="180578" y="167190"/>
                    <a:pt x="170259" y="177558"/>
                  </a:cubicBezTo>
                  <a:cubicBezTo>
                    <a:pt x="170259" y="177558"/>
                    <a:pt x="170259" y="177558"/>
                    <a:pt x="143173" y="177558"/>
                  </a:cubicBezTo>
                  <a:cubicBezTo>
                    <a:pt x="144462" y="194407"/>
                    <a:pt x="144462" y="209960"/>
                    <a:pt x="145752" y="222920"/>
                  </a:cubicBezTo>
                  <a:cubicBezTo>
                    <a:pt x="143173" y="231993"/>
                    <a:pt x="141883" y="239769"/>
                    <a:pt x="141883" y="248841"/>
                  </a:cubicBezTo>
                  <a:cubicBezTo>
                    <a:pt x="141883" y="282538"/>
                    <a:pt x="157361" y="311051"/>
                    <a:pt x="180578" y="330492"/>
                  </a:cubicBezTo>
                  <a:cubicBezTo>
                    <a:pt x="175419" y="331788"/>
                    <a:pt x="170259" y="331788"/>
                    <a:pt x="165100" y="331788"/>
                  </a:cubicBezTo>
                  <a:cubicBezTo>
                    <a:pt x="73521" y="331788"/>
                    <a:pt x="0" y="257914"/>
                    <a:pt x="0" y="165894"/>
                  </a:cubicBezTo>
                  <a:cubicBezTo>
                    <a:pt x="0" y="73874"/>
                    <a:pt x="73521" y="0"/>
                    <a:pt x="165100" y="0"/>
                  </a:cubicBezTo>
                  <a:close/>
                </a:path>
              </a:pathLst>
            </a:custGeom>
            <a:solidFill>
              <a:schemeClr val="tx2"/>
            </a:solidFill>
            <a:ln w="9525">
              <a:noFill/>
              <a:round/>
            </a:ln>
          </p:spPr>
          <p:txBody>
            <a:bodyPr anchor="ctr"/>
            <a:lstStyle/>
            <a:p>
              <a:pPr algn="ctr"/>
              <a:endParaRPr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p:cNvSpPr/>
          <p:nvPr/>
        </p:nvSpPr>
        <p:spPr>
          <a:xfrm>
            <a:off x="3549204" y="2105988"/>
            <a:ext cx="810344" cy="810344"/>
          </a:xfrm>
          <a:prstGeom prst="ellipse">
            <a:avLst/>
          </a:prstGeom>
          <a:solidFill>
            <a:schemeClr val="bg1"/>
          </a:solidFill>
          <a:ln w="139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lumMod val="65000"/>
                    <a:lumOff val="35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rPr>
              <a:t>输入标题</a:t>
            </a:r>
            <a:endParaRPr lang="en-US" sz="1600" dirty="0">
              <a:solidFill>
                <a:schemeClr val="tx1">
                  <a:lumMod val="65000"/>
                  <a:lumOff val="35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41" name="Oval 40"/>
          <p:cNvSpPr/>
          <p:nvPr/>
        </p:nvSpPr>
        <p:spPr>
          <a:xfrm>
            <a:off x="6699624" y="2475329"/>
            <a:ext cx="810344" cy="810344"/>
          </a:xfrm>
          <a:prstGeom prst="ellipse">
            <a:avLst/>
          </a:prstGeom>
          <a:solidFill>
            <a:schemeClr val="bg1"/>
          </a:solidFill>
          <a:ln w="139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lumMod val="65000"/>
                    <a:lumOff val="35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rPr>
              <a:t>输入标题</a:t>
            </a:r>
            <a:endParaRPr lang="en-US" altLang="zh-CN" sz="1600" dirty="0">
              <a:solidFill>
                <a:schemeClr val="tx1">
                  <a:lumMod val="65000"/>
                  <a:lumOff val="35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42" name="Oval 41"/>
          <p:cNvSpPr/>
          <p:nvPr/>
        </p:nvSpPr>
        <p:spPr>
          <a:xfrm>
            <a:off x="5235688" y="4014201"/>
            <a:ext cx="810344" cy="810344"/>
          </a:xfrm>
          <a:prstGeom prst="ellipse">
            <a:avLst/>
          </a:prstGeom>
          <a:solidFill>
            <a:schemeClr val="bg1"/>
          </a:solidFill>
          <a:ln w="139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lumMod val="65000"/>
                    <a:lumOff val="35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rPr>
              <a:t>输入标题</a:t>
            </a:r>
            <a:endParaRPr lang="en-US" altLang="zh-CN" sz="1600" dirty="0">
              <a:solidFill>
                <a:schemeClr val="tx1">
                  <a:lumMod val="65000"/>
                  <a:lumOff val="35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43" name="Oval 42"/>
          <p:cNvSpPr/>
          <p:nvPr/>
        </p:nvSpPr>
        <p:spPr>
          <a:xfrm>
            <a:off x="8193621" y="3653129"/>
            <a:ext cx="810344" cy="810344"/>
          </a:xfrm>
          <a:prstGeom prst="ellipse">
            <a:avLst/>
          </a:prstGeom>
          <a:solidFill>
            <a:schemeClr val="bg1"/>
          </a:solidFill>
          <a:ln w="139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lumMod val="65000"/>
                    <a:lumOff val="35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rPr>
              <a:t>输入标题</a:t>
            </a:r>
            <a:endParaRPr lang="en-US" altLang="zh-CN" sz="1600" dirty="0">
              <a:solidFill>
                <a:schemeClr val="tx1">
                  <a:lumMod val="65000"/>
                  <a:lumOff val="35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cxnSp>
        <p:nvCxnSpPr>
          <p:cNvPr id="44" name="Straight Connector 43"/>
          <p:cNvCxnSpPr>
            <a:stCxn id="40" idx="4"/>
          </p:cNvCxnSpPr>
          <p:nvPr/>
        </p:nvCxnSpPr>
        <p:spPr>
          <a:xfrm flipH="1">
            <a:off x="1882" y="2916333"/>
            <a:ext cx="3952495"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1885" y="3285673"/>
            <a:ext cx="7102916" cy="0"/>
          </a:xfrm>
          <a:prstGeom prst="line">
            <a:avLst/>
          </a:prstGeom>
          <a:ln w="139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1883" y="3653129"/>
            <a:ext cx="8546564" cy="0"/>
          </a:xfrm>
          <a:prstGeom prst="line">
            <a:avLst/>
          </a:prstGeom>
          <a:ln w="139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42" idx="0"/>
          </p:cNvCxnSpPr>
          <p:nvPr/>
        </p:nvCxnSpPr>
        <p:spPr>
          <a:xfrm flipH="1">
            <a:off x="1882" y="4014201"/>
            <a:ext cx="5638980"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7" name="Text Placeholder 32"/>
          <p:cNvSpPr txBox="1"/>
          <p:nvPr/>
        </p:nvSpPr>
        <p:spPr>
          <a:xfrm>
            <a:off x="4610657" y="2463990"/>
            <a:ext cx="1664089" cy="34607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935"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a:t>
            </a:r>
            <a:endParaRPr lang="en-US" sz="935" dirty="0">
              <a:solidFill>
                <a:schemeClr val="tx1">
                  <a:lumMod val="65000"/>
                  <a:lumOff val="35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68" name="Text Placeholder 33"/>
          <p:cNvSpPr txBox="1"/>
          <p:nvPr/>
        </p:nvSpPr>
        <p:spPr>
          <a:xfrm>
            <a:off x="4610661" y="2216025"/>
            <a:ext cx="1285292" cy="22871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1330" dirty="0">
                <a:solidFill>
                  <a:schemeClr val="tx1">
                    <a:lumMod val="65000"/>
                    <a:lumOff val="35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rPr>
              <a:t>输入标题</a:t>
            </a:r>
            <a:endParaRPr lang="en-AU" sz="1330" dirty="0">
              <a:solidFill>
                <a:schemeClr val="tx1">
                  <a:lumMod val="65000"/>
                  <a:lumOff val="35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69" name="Text Placeholder 32"/>
          <p:cNvSpPr txBox="1"/>
          <p:nvPr/>
        </p:nvSpPr>
        <p:spPr>
          <a:xfrm>
            <a:off x="7761077" y="2797599"/>
            <a:ext cx="1664089" cy="34607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935"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a:t>
            </a:r>
            <a:endParaRPr lang="en-US" sz="935" dirty="0">
              <a:solidFill>
                <a:schemeClr val="tx1">
                  <a:lumMod val="65000"/>
                  <a:lumOff val="35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70" name="Text Placeholder 33"/>
          <p:cNvSpPr txBox="1"/>
          <p:nvPr/>
        </p:nvSpPr>
        <p:spPr>
          <a:xfrm>
            <a:off x="7761079" y="2549634"/>
            <a:ext cx="1285292" cy="22871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1330" dirty="0">
                <a:solidFill>
                  <a:schemeClr val="tx1">
                    <a:lumMod val="65000"/>
                    <a:lumOff val="35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rPr>
              <a:t>输入标题</a:t>
            </a:r>
            <a:endParaRPr lang="en-AU" sz="1330" dirty="0">
              <a:solidFill>
                <a:schemeClr val="tx1">
                  <a:lumMod val="65000"/>
                  <a:lumOff val="35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71" name="Text Placeholder 32"/>
          <p:cNvSpPr txBox="1"/>
          <p:nvPr/>
        </p:nvSpPr>
        <p:spPr>
          <a:xfrm>
            <a:off x="6292269" y="4347714"/>
            <a:ext cx="1664089" cy="34607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935"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a:t>
            </a:r>
            <a:endParaRPr lang="en-US" sz="935" dirty="0">
              <a:solidFill>
                <a:schemeClr val="tx1">
                  <a:lumMod val="65000"/>
                  <a:lumOff val="35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72" name="Text Placeholder 33"/>
          <p:cNvSpPr txBox="1"/>
          <p:nvPr/>
        </p:nvSpPr>
        <p:spPr>
          <a:xfrm>
            <a:off x="6292271" y="4099749"/>
            <a:ext cx="1285292" cy="22871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1330" dirty="0">
                <a:solidFill>
                  <a:schemeClr val="tx1">
                    <a:lumMod val="65000"/>
                    <a:lumOff val="35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rPr>
              <a:t>输入标题</a:t>
            </a:r>
            <a:endParaRPr lang="en-AU" sz="1330" dirty="0">
              <a:solidFill>
                <a:schemeClr val="tx1">
                  <a:lumMod val="65000"/>
                  <a:lumOff val="35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73" name="Text Placeholder 32"/>
          <p:cNvSpPr txBox="1"/>
          <p:nvPr/>
        </p:nvSpPr>
        <p:spPr>
          <a:xfrm>
            <a:off x="9281802" y="3981779"/>
            <a:ext cx="1664089" cy="34607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935"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a:t>
            </a:r>
            <a:endParaRPr lang="en-US" sz="935" dirty="0">
              <a:solidFill>
                <a:schemeClr val="tx1">
                  <a:lumMod val="65000"/>
                  <a:lumOff val="35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74" name="Text Placeholder 33"/>
          <p:cNvSpPr txBox="1"/>
          <p:nvPr/>
        </p:nvSpPr>
        <p:spPr>
          <a:xfrm>
            <a:off x="9281803" y="3733815"/>
            <a:ext cx="1285292" cy="22871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1330" dirty="0">
                <a:solidFill>
                  <a:schemeClr val="tx1">
                    <a:lumMod val="65000"/>
                    <a:lumOff val="35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rPr>
              <a:t>输入标题</a:t>
            </a:r>
            <a:endParaRPr lang="en-AU" sz="1330" dirty="0">
              <a:solidFill>
                <a:schemeClr val="tx1">
                  <a:lumMod val="65000"/>
                  <a:lumOff val="35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75" name="Oval 74"/>
          <p:cNvSpPr/>
          <p:nvPr/>
        </p:nvSpPr>
        <p:spPr>
          <a:xfrm>
            <a:off x="2268781" y="4366832"/>
            <a:ext cx="810344" cy="810344"/>
          </a:xfrm>
          <a:prstGeom prst="ellipse">
            <a:avLst/>
          </a:prstGeom>
          <a:solidFill>
            <a:schemeClr val="bg1"/>
          </a:solidFill>
          <a:ln w="139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tx1">
                    <a:lumMod val="65000"/>
                    <a:lumOff val="35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rPr>
              <a:t>输入标题</a:t>
            </a:r>
            <a:endParaRPr lang="en-US" altLang="zh-CN" sz="1600" dirty="0">
              <a:solidFill>
                <a:schemeClr val="tx1">
                  <a:lumMod val="65000"/>
                  <a:lumOff val="35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cxnSp>
        <p:nvCxnSpPr>
          <p:cNvPr id="76" name="Straight Connector 75"/>
          <p:cNvCxnSpPr>
            <a:stCxn id="75" idx="0"/>
          </p:cNvCxnSpPr>
          <p:nvPr/>
        </p:nvCxnSpPr>
        <p:spPr>
          <a:xfrm flipH="1">
            <a:off x="1883" y="4366832"/>
            <a:ext cx="2672072" cy="0"/>
          </a:xfrm>
          <a:prstGeom prst="line">
            <a:avLst/>
          </a:prstGeom>
          <a:ln w="139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7" name="Text Placeholder 32"/>
          <p:cNvSpPr txBox="1"/>
          <p:nvPr/>
        </p:nvSpPr>
        <p:spPr>
          <a:xfrm>
            <a:off x="3325362" y="4700345"/>
            <a:ext cx="1664089" cy="34607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935"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a:t>
            </a:r>
            <a:endParaRPr lang="en-US" sz="935" dirty="0">
              <a:solidFill>
                <a:schemeClr val="tx1">
                  <a:lumMod val="65000"/>
                  <a:lumOff val="35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78" name="Text Placeholder 33"/>
          <p:cNvSpPr txBox="1"/>
          <p:nvPr/>
        </p:nvSpPr>
        <p:spPr>
          <a:xfrm>
            <a:off x="3325366" y="4452381"/>
            <a:ext cx="1285292" cy="22871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1330" dirty="0">
                <a:solidFill>
                  <a:schemeClr val="tx1">
                    <a:lumMod val="65000"/>
                    <a:lumOff val="35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rPr>
              <a:t>输入标题</a:t>
            </a:r>
            <a:endParaRPr lang="en-AU" sz="1330" dirty="0">
              <a:solidFill>
                <a:schemeClr val="tx1">
                  <a:lumMod val="65000"/>
                  <a:lumOff val="35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500"/>
                                        <p:tgtEl>
                                          <p:spTgt spid="6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wipe(left)">
                                      <p:cBhvr>
                                        <p:cTn id="25" dur="500"/>
                                        <p:tgtEl>
                                          <p:spTgt spid="6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fade">
                                      <p:cBhvr>
                                        <p:cTn id="38" dur="500"/>
                                        <p:tgtEl>
                                          <p:spTgt spid="6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wipe(left)">
                                      <p:cBhvr>
                                        <p:cTn id="43" dur="500"/>
                                        <p:tgtEl>
                                          <p:spTgt spid="6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500"/>
                                        <p:tgtEl>
                                          <p:spTgt spid="7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fade">
                                      <p:cBhvr>
                                        <p:cTn id="56" dur="500"/>
                                        <p:tgtEl>
                                          <p:spTgt spid="7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left)">
                                      <p:cBhvr>
                                        <p:cTn id="61" dur="500"/>
                                        <p:tgtEl>
                                          <p:spTgt spid="6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500"/>
                                        <p:tgtEl>
                                          <p:spTgt spid="7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fade">
                                      <p:cBhvr>
                                        <p:cTn id="74" dur="500"/>
                                        <p:tgtEl>
                                          <p:spTgt spid="7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wipe(left)">
                                      <p:cBhvr>
                                        <p:cTn id="79" dur="500"/>
                                        <p:tgtEl>
                                          <p:spTgt spid="7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500"/>
                                        <p:tgtEl>
                                          <p:spTgt spid="7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fade">
                                      <p:cBhvr>
                                        <p:cTn id="89" dur="500"/>
                                        <p:tgtEl>
                                          <p:spTgt spid="7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7"/>
                                        </p:tgtEl>
                                        <p:attrNameLst>
                                          <p:attrName>style.visibility</p:attrName>
                                        </p:attrNameLst>
                                      </p:cBhvr>
                                      <p:to>
                                        <p:strVal val="visible"/>
                                      </p:to>
                                    </p:set>
                                    <p:animEffect transition="in" filter="fade">
                                      <p:cBhvr>
                                        <p:cTn id="9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67" grpId="0"/>
      <p:bldP spid="68" grpId="0"/>
      <p:bldP spid="69" grpId="0"/>
      <p:bldP spid="70" grpId="0"/>
      <p:bldP spid="71" grpId="0"/>
      <p:bldP spid="72" grpId="0"/>
      <p:bldP spid="73" grpId="0"/>
      <p:bldP spid="74" grpId="0"/>
      <p:bldP spid="75" grpId="0" animBg="1"/>
      <p:bldP spid="77" grpId="0"/>
      <p:bldP spid="7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5055819" y="1541547"/>
            <a:ext cx="2346395" cy="4749621"/>
            <a:chOff x="5055497" y="1540964"/>
            <a:chExt cx="2347118" cy="4751086"/>
          </a:xfrm>
        </p:grpSpPr>
        <p:sp>
          <p:nvSpPr>
            <p:cNvPr id="2" name="Freeform: Shape 3"/>
            <p:cNvSpPr/>
            <p:nvPr/>
          </p:nvSpPr>
          <p:spPr bwMode="auto">
            <a:xfrm>
              <a:off x="5884245" y="5128214"/>
              <a:ext cx="169041" cy="650731"/>
            </a:xfrm>
            <a:custGeom>
              <a:avLst/>
              <a:gdLst>
                <a:gd name="T0" fmla="*/ 32 w 65"/>
                <a:gd name="T1" fmla="*/ 0 h 251"/>
                <a:gd name="T2" fmla="*/ 0 w 65"/>
                <a:gd name="T3" fmla="*/ 33 h 251"/>
                <a:gd name="T4" fmla="*/ 32 w 65"/>
                <a:gd name="T5" fmla="*/ 251 h 251"/>
                <a:gd name="T6" fmla="*/ 65 w 65"/>
                <a:gd name="T7" fmla="*/ 33 h 251"/>
                <a:gd name="T8" fmla="*/ 32 w 65"/>
                <a:gd name="T9" fmla="*/ 0 h 251"/>
              </a:gdLst>
              <a:ahLst/>
              <a:cxnLst>
                <a:cxn ang="0">
                  <a:pos x="T0" y="T1"/>
                </a:cxn>
                <a:cxn ang="0">
                  <a:pos x="T2" y="T3"/>
                </a:cxn>
                <a:cxn ang="0">
                  <a:pos x="T4" y="T5"/>
                </a:cxn>
                <a:cxn ang="0">
                  <a:pos x="T6" y="T7"/>
                </a:cxn>
                <a:cxn ang="0">
                  <a:pos x="T8" y="T9"/>
                </a:cxn>
              </a:cxnLst>
              <a:rect l="0" t="0" r="r" b="b"/>
              <a:pathLst>
                <a:path w="65" h="251">
                  <a:moveTo>
                    <a:pt x="32" y="0"/>
                  </a:moveTo>
                  <a:cubicBezTo>
                    <a:pt x="14" y="0"/>
                    <a:pt x="0" y="15"/>
                    <a:pt x="0" y="33"/>
                  </a:cubicBezTo>
                  <a:cubicBezTo>
                    <a:pt x="0" y="51"/>
                    <a:pt x="32" y="251"/>
                    <a:pt x="32" y="251"/>
                  </a:cubicBezTo>
                  <a:cubicBezTo>
                    <a:pt x="32" y="251"/>
                    <a:pt x="65" y="51"/>
                    <a:pt x="65" y="33"/>
                  </a:cubicBezTo>
                  <a:cubicBezTo>
                    <a:pt x="65" y="15"/>
                    <a:pt x="50" y="0"/>
                    <a:pt x="32" y="0"/>
                  </a:cubicBezTo>
                </a:path>
              </a:pathLst>
            </a:custGeom>
            <a:solidFill>
              <a:schemeClr val="accent2">
                <a:lumMod val="75000"/>
              </a:schemeClr>
            </a:solidFill>
            <a:ln>
              <a:noFill/>
            </a:ln>
          </p:spPr>
          <p:txBody>
            <a:bodyPr anchor="ctr"/>
            <a:lstStyle/>
            <a:p>
              <a:pPr algn="ctr"/>
              <a:endParaRPr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3" name="Freeform: Shape 4"/>
            <p:cNvSpPr/>
            <p:nvPr/>
          </p:nvSpPr>
          <p:spPr bwMode="auto">
            <a:xfrm>
              <a:off x="6141544" y="5641319"/>
              <a:ext cx="167544" cy="650731"/>
            </a:xfrm>
            <a:custGeom>
              <a:avLst/>
              <a:gdLst>
                <a:gd name="T0" fmla="*/ 33 w 65"/>
                <a:gd name="T1" fmla="*/ 0 h 251"/>
                <a:gd name="T2" fmla="*/ 0 w 65"/>
                <a:gd name="T3" fmla="*/ 33 h 251"/>
                <a:gd name="T4" fmla="*/ 33 w 65"/>
                <a:gd name="T5" fmla="*/ 251 h 251"/>
                <a:gd name="T6" fmla="*/ 65 w 65"/>
                <a:gd name="T7" fmla="*/ 33 h 251"/>
                <a:gd name="T8" fmla="*/ 33 w 65"/>
                <a:gd name="T9" fmla="*/ 0 h 251"/>
              </a:gdLst>
              <a:ahLst/>
              <a:cxnLst>
                <a:cxn ang="0">
                  <a:pos x="T0" y="T1"/>
                </a:cxn>
                <a:cxn ang="0">
                  <a:pos x="T2" y="T3"/>
                </a:cxn>
                <a:cxn ang="0">
                  <a:pos x="T4" y="T5"/>
                </a:cxn>
                <a:cxn ang="0">
                  <a:pos x="T6" y="T7"/>
                </a:cxn>
                <a:cxn ang="0">
                  <a:pos x="T8" y="T9"/>
                </a:cxn>
              </a:cxnLst>
              <a:rect l="0" t="0" r="r" b="b"/>
              <a:pathLst>
                <a:path w="65" h="251">
                  <a:moveTo>
                    <a:pt x="33" y="0"/>
                  </a:moveTo>
                  <a:cubicBezTo>
                    <a:pt x="15" y="0"/>
                    <a:pt x="0" y="15"/>
                    <a:pt x="0" y="33"/>
                  </a:cubicBezTo>
                  <a:cubicBezTo>
                    <a:pt x="0" y="51"/>
                    <a:pt x="33" y="251"/>
                    <a:pt x="33" y="251"/>
                  </a:cubicBezTo>
                  <a:cubicBezTo>
                    <a:pt x="33" y="251"/>
                    <a:pt x="65" y="51"/>
                    <a:pt x="65" y="33"/>
                  </a:cubicBezTo>
                  <a:cubicBezTo>
                    <a:pt x="65" y="15"/>
                    <a:pt x="51" y="0"/>
                    <a:pt x="33" y="0"/>
                  </a:cubicBezTo>
                </a:path>
              </a:pathLst>
            </a:custGeom>
            <a:solidFill>
              <a:schemeClr val="accent2"/>
            </a:solidFill>
            <a:ln>
              <a:noFill/>
            </a:ln>
          </p:spPr>
          <p:txBody>
            <a:bodyPr anchor="ctr"/>
            <a:lstStyle/>
            <a:p>
              <a:pPr algn="ctr"/>
              <a:endParaRPr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4" name="Freeform: Shape 5"/>
            <p:cNvSpPr/>
            <p:nvPr/>
          </p:nvSpPr>
          <p:spPr bwMode="auto">
            <a:xfrm>
              <a:off x="6410814" y="5213482"/>
              <a:ext cx="169041" cy="647739"/>
            </a:xfrm>
            <a:custGeom>
              <a:avLst/>
              <a:gdLst>
                <a:gd name="T0" fmla="*/ 33 w 65"/>
                <a:gd name="T1" fmla="*/ 0 h 250"/>
                <a:gd name="T2" fmla="*/ 0 w 65"/>
                <a:gd name="T3" fmla="*/ 32 h 250"/>
                <a:gd name="T4" fmla="*/ 33 w 65"/>
                <a:gd name="T5" fmla="*/ 250 h 250"/>
                <a:gd name="T6" fmla="*/ 65 w 65"/>
                <a:gd name="T7" fmla="*/ 32 h 250"/>
                <a:gd name="T8" fmla="*/ 33 w 65"/>
                <a:gd name="T9" fmla="*/ 0 h 250"/>
              </a:gdLst>
              <a:ahLst/>
              <a:cxnLst>
                <a:cxn ang="0">
                  <a:pos x="T0" y="T1"/>
                </a:cxn>
                <a:cxn ang="0">
                  <a:pos x="T2" y="T3"/>
                </a:cxn>
                <a:cxn ang="0">
                  <a:pos x="T4" y="T5"/>
                </a:cxn>
                <a:cxn ang="0">
                  <a:pos x="T6" y="T7"/>
                </a:cxn>
                <a:cxn ang="0">
                  <a:pos x="T8" y="T9"/>
                </a:cxn>
              </a:cxnLst>
              <a:rect l="0" t="0" r="r" b="b"/>
              <a:pathLst>
                <a:path w="65" h="250">
                  <a:moveTo>
                    <a:pt x="33" y="0"/>
                  </a:moveTo>
                  <a:cubicBezTo>
                    <a:pt x="15" y="0"/>
                    <a:pt x="0" y="14"/>
                    <a:pt x="0" y="32"/>
                  </a:cubicBezTo>
                  <a:cubicBezTo>
                    <a:pt x="0" y="50"/>
                    <a:pt x="33" y="250"/>
                    <a:pt x="33" y="250"/>
                  </a:cubicBezTo>
                  <a:cubicBezTo>
                    <a:pt x="33" y="250"/>
                    <a:pt x="65" y="50"/>
                    <a:pt x="65" y="32"/>
                  </a:cubicBezTo>
                  <a:cubicBezTo>
                    <a:pt x="65" y="14"/>
                    <a:pt x="51" y="0"/>
                    <a:pt x="33" y="0"/>
                  </a:cubicBezTo>
                </a:path>
              </a:pathLst>
            </a:custGeom>
            <a:solidFill>
              <a:schemeClr val="accent2"/>
            </a:solidFill>
            <a:ln>
              <a:noFill/>
            </a:ln>
          </p:spPr>
          <p:txBody>
            <a:bodyPr anchor="ctr"/>
            <a:lstStyle/>
            <a:p>
              <a:pPr algn="ctr"/>
              <a:endParaRPr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6" name="Rectangle 7"/>
            <p:cNvSpPr/>
            <p:nvPr/>
          </p:nvSpPr>
          <p:spPr bwMode="auto">
            <a:xfrm>
              <a:off x="5894715" y="4858935"/>
              <a:ext cx="668682" cy="222894"/>
            </a:xfrm>
            <a:prstGeom prst="rect">
              <a:avLst/>
            </a:prstGeom>
            <a:solidFill>
              <a:srgbClr val="C00000"/>
            </a:solidFill>
            <a:ln>
              <a:noFill/>
            </a:ln>
          </p:spPr>
          <p:txBody>
            <a:bodyPr anchor="ctr"/>
            <a:lstStyle/>
            <a:p>
              <a:pPr algn="ctr"/>
              <a:endParaRPr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7" name="Rectangle 8"/>
            <p:cNvSpPr/>
            <p:nvPr/>
          </p:nvSpPr>
          <p:spPr bwMode="auto">
            <a:xfrm>
              <a:off x="5894715" y="4858935"/>
              <a:ext cx="335089" cy="222894"/>
            </a:xfrm>
            <a:prstGeom prst="rect">
              <a:avLst/>
            </a:prstGeom>
            <a:solidFill>
              <a:schemeClr val="bg1">
                <a:lumMod val="95000"/>
              </a:schemeClr>
            </a:solidFill>
            <a:ln>
              <a:noFill/>
            </a:ln>
          </p:spPr>
          <p:txBody>
            <a:bodyPr anchor="ctr"/>
            <a:lstStyle/>
            <a:p>
              <a:pPr algn="ctr"/>
              <a:endParaRPr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8" name="Freeform: Shape 9"/>
            <p:cNvSpPr/>
            <p:nvPr/>
          </p:nvSpPr>
          <p:spPr bwMode="auto">
            <a:xfrm>
              <a:off x="5055497" y="3928467"/>
              <a:ext cx="2347118" cy="1596157"/>
            </a:xfrm>
            <a:custGeom>
              <a:avLst/>
              <a:gdLst>
                <a:gd name="T0" fmla="*/ 452 w 904"/>
                <a:gd name="T1" fmla="*/ 329 h 616"/>
                <a:gd name="T2" fmla="*/ 873 w 904"/>
                <a:gd name="T3" fmla="*/ 616 h 616"/>
                <a:gd name="T4" fmla="*/ 904 w 904"/>
                <a:gd name="T5" fmla="*/ 452 h 616"/>
                <a:gd name="T6" fmla="*/ 452 w 904"/>
                <a:gd name="T7" fmla="*/ 0 h 616"/>
                <a:gd name="T8" fmla="*/ 0 w 904"/>
                <a:gd name="T9" fmla="*/ 452 h 616"/>
                <a:gd name="T10" fmla="*/ 31 w 904"/>
                <a:gd name="T11" fmla="*/ 616 h 616"/>
                <a:gd name="T12" fmla="*/ 452 w 904"/>
                <a:gd name="T13" fmla="*/ 329 h 616"/>
              </a:gdLst>
              <a:ahLst/>
              <a:cxnLst>
                <a:cxn ang="0">
                  <a:pos x="T0" y="T1"/>
                </a:cxn>
                <a:cxn ang="0">
                  <a:pos x="T2" y="T3"/>
                </a:cxn>
                <a:cxn ang="0">
                  <a:pos x="T4" y="T5"/>
                </a:cxn>
                <a:cxn ang="0">
                  <a:pos x="T6" y="T7"/>
                </a:cxn>
                <a:cxn ang="0">
                  <a:pos x="T8" y="T9"/>
                </a:cxn>
                <a:cxn ang="0">
                  <a:pos x="T10" y="T11"/>
                </a:cxn>
                <a:cxn ang="0">
                  <a:pos x="T12" y="T13"/>
                </a:cxn>
              </a:cxnLst>
              <a:rect l="0" t="0" r="r" b="b"/>
              <a:pathLst>
                <a:path w="904" h="616">
                  <a:moveTo>
                    <a:pt x="452" y="329"/>
                  </a:moveTo>
                  <a:cubicBezTo>
                    <a:pt x="644" y="329"/>
                    <a:pt x="807" y="448"/>
                    <a:pt x="873" y="616"/>
                  </a:cubicBezTo>
                  <a:cubicBezTo>
                    <a:pt x="893" y="566"/>
                    <a:pt x="904" y="510"/>
                    <a:pt x="904" y="452"/>
                  </a:cubicBezTo>
                  <a:cubicBezTo>
                    <a:pt x="904" y="203"/>
                    <a:pt x="702" y="0"/>
                    <a:pt x="452" y="0"/>
                  </a:cubicBezTo>
                  <a:cubicBezTo>
                    <a:pt x="203" y="0"/>
                    <a:pt x="0" y="203"/>
                    <a:pt x="0" y="452"/>
                  </a:cubicBezTo>
                  <a:cubicBezTo>
                    <a:pt x="0" y="510"/>
                    <a:pt x="11" y="566"/>
                    <a:pt x="31" y="616"/>
                  </a:cubicBezTo>
                  <a:cubicBezTo>
                    <a:pt x="97" y="448"/>
                    <a:pt x="260" y="329"/>
                    <a:pt x="452" y="329"/>
                  </a:cubicBezTo>
                  <a:close/>
                </a:path>
              </a:pathLst>
            </a:custGeom>
            <a:solidFill>
              <a:schemeClr val="accent1">
                <a:lumMod val="75000"/>
              </a:schemeClr>
            </a:solidFill>
            <a:ln>
              <a:noFill/>
            </a:ln>
          </p:spPr>
          <p:txBody>
            <a:bodyPr anchor="ctr"/>
            <a:lstStyle/>
            <a:p>
              <a:pPr algn="ctr"/>
              <a:endParaRPr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9" name="Freeform: Shape 10"/>
            <p:cNvSpPr/>
            <p:nvPr/>
          </p:nvSpPr>
          <p:spPr bwMode="auto">
            <a:xfrm>
              <a:off x="6527494" y="3967361"/>
              <a:ext cx="875121" cy="1557263"/>
            </a:xfrm>
            <a:custGeom>
              <a:avLst/>
              <a:gdLst>
                <a:gd name="T0" fmla="*/ 0 w 337"/>
                <a:gd name="T1" fmla="*/ 0 h 601"/>
                <a:gd name="T2" fmla="*/ 0 w 337"/>
                <a:gd name="T3" fmla="*/ 329 h 601"/>
                <a:gd name="T4" fmla="*/ 306 w 337"/>
                <a:gd name="T5" fmla="*/ 601 h 601"/>
                <a:gd name="T6" fmla="*/ 337 w 337"/>
                <a:gd name="T7" fmla="*/ 437 h 601"/>
                <a:gd name="T8" fmla="*/ 0 w 337"/>
                <a:gd name="T9" fmla="*/ 0 h 601"/>
              </a:gdLst>
              <a:ahLst/>
              <a:cxnLst>
                <a:cxn ang="0">
                  <a:pos x="T0" y="T1"/>
                </a:cxn>
                <a:cxn ang="0">
                  <a:pos x="T2" y="T3"/>
                </a:cxn>
                <a:cxn ang="0">
                  <a:pos x="T4" y="T5"/>
                </a:cxn>
                <a:cxn ang="0">
                  <a:pos x="T6" y="T7"/>
                </a:cxn>
                <a:cxn ang="0">
                  <a:pos x="T8" y="T9"/>
                </a:cxn>
              </a:cxnLst>
              <a:rect l="0" t="0" r="r" b="b"/>
              <a:pathLst>
                <a:path w="337" h="601">
                  <a:moveTo>
                    <a:pt x="0" y="0"/>
                  </a:moveTo>
                  <a:cubicBezTo>
                    <a:pt x="0" y="329"/>
                    <a:pt x="0" y="329"/>
                    <a:pt x="0" y="329"/>
                  </a:cubicBezTo>
                  <a:cubicBezTo>
                    <a:pt x="140" y="366"/>
                    <a:pt x="254" y="468"/>
                    <a:pt x="306" y="601"/>
                  </a:cubicBezTo>
                  <a:cubicBezTo>
                    <a:pt x="326" y="551"/>
                    <a:pt x="337" y="495"/>
                    <a:pt x="337" y="437"/>
                  </a:cubicBezTo>
                  <a:cubicBezTo>
                    <a:pt x="337" y="228"/>
                    <a:pt x="194" y="51"/>
                    <a:pt x="0" y="0"/>
                  </a:cubicBezTo>
                  <a:close/>
                </a:path>
              </a:pathLst>
            </a:custGeom>
            <a:solidFill>
              <a:schemeClr val="accent1"/>
            </a:solidFill>
            <a:ln>
              <a:noFill/>
            </a:ln>
          </p:spPr>
          <p:txBody>
            <a:bodyPr anchor="ctr"/>
            <a:lstStyle/>
            <a:p>
              <a:pPr algn="ctr"/>
              <a:endParaRPr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0" name="Freeform: Shape 11"/>
            <p:cNvSpPr/>
            <p:nvPr/>
          </p:nvSpPr>
          <p:spPr bwMode="auto">
            <a:xfrm>
              <a:off x="5504277" y="1540964"/>
              <a:ext cx="1449559" cy="3455596"/>
            </a:xfrm>
            <a:custGeom>
              <a:avLst/>
              <a:gdLst>
                <a:gd name="T0" fmla="*/ 279 w 558"/>
                <a:gd name="T1" fmla="*/ 1309 h 1333"/>
                <a:gd name="T2" fmla="*/ 438 w 558"/>
                <a:gd name="T3" fmla="*/ 1333 h 1333"/>
                <a:gd name="T4" fmla="*/ 558 w 558"/>
                <a:gd name="T5" fmla="*/ 774 h 1333"/>
                <a:gd name="T6" fmla="*/ 279 w 558"/>
                <a:gd name="T7" fmla="*/ 0 h 1333"/>
                <a:gd name="T8" fmla="*/ 0 w 558"/>
                <a:gd name="T9" fmla="*/ 774 h 1333"/>
                <a:gd name="T10" fmla="*/ 120 w 558"/>
                <a:gd name="T11" fmla="*/ 1333 h 1333"/>
                <a:gd name="T12" fmla="*/ 279 w 558"/>
                <a:gd name="T13" fmla="*/ 1309 h 1333"/>
              </a:gdLst>
              <a:ahLst/>
              <a:cxnLst>
                <a:cxn ang="0">
                  <a:pos x="T0" y="T1"/>
                </a:cxn>
                <a:cxn ang="0">
                  <a:pos x="T2" y="T3"/>
                </a:cxn>
                <a:cxn ang="0">
                  <a:pos x="T4" y="T5"/>
                </a:cxn>
                <a:cxn ang="0">
                  <a:pos x="T6" y="T7"/>
                </a:cxn>
                <a:cxn ang="0">
                  <a:pos x="T8" y="T9"/>
                </a:cxn>
                <a:cxn ang="0">
                  <a:pos x="T10" y="T11"/>
                </a:cxn>
                <a:cxn ang="0">
                  <a:pos x="T12" y="T13"/>
                </a:cxn>
              </a:cxnLst>
              <a:rect l="0" t="0" r="r" b="b"/>
              <a:pathLst>
                <a:path w="558" h="1333">
                  <a:moveTo>
                    <a:pt x="279" y="1309"/>
                  </a:moveTo>
                  <a:cubicBezTo>
                    <a:pt x="335" y="1309"/>
                    <a:pt x="388" y="1317"/>
                    <a:pt x="438" y="1333"/>
                  </a:cubicBezTo>
                  <a:cubicBezTo>
                    <a:pt x="513" y="1182"/>
                    <a:pt x="558" y="987"/>
                    <a:pt x="558" y="774"/>
                  </a:cubicBezTo>
                  <a:cubicBezTo>
                    <a:pt x="558" y="436"/>
                    <a:pt x="445" y="143"/>
                    <a:pt x="279" y="0"/>
                  </a:cubicBezTo>
                  <a:cubicBezTo>
                    <a:pt x="113" y="143"/>
                    <a:pt x="0" y="436"/>
                    <a:pt x="0" y="774"/>
                  </a:cubicBezTo>
                  <a:cubicBezTo>
                    <a:pt x="0" y="987"/>
                    <a:pt x="45" y="1182"/>
                    <a:pt x="120" y="1333"/>
                  </a:cubicBezTo>
                  <a:cubicBezTo>
                    <a:pt x="170" y="1317"/>
                    <a:pt x="223" y="1309"/>
                    <a:pt x="279" y="1309"/>
                  </a:cubicBezTo>
                  <a:close/>
                </a:path>
              </a:pathLst>
            </a:custGeom>
            <a:solidFill>
              <a:schemeClr val="accent1">
                <a:lumMod val="75000"/>
              </a:schemeClr>
            </a:solidFill>
            <a:ln>
              <a:noFill/>
            </a:ln>
          </p:spPr>
          <p:txBody>
            <a:bodyPr anchor="ctr"/>
            <a:lstStyle/>
            <a:p>
              <a:pPr algn="ctr"/>
              <a:endParaRPr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1" name="Freeform: Shape 12"/>
            <p:cNvSpPr/>
            <p:nvPr/>
          </p:nvSpPr>
          <p:spPr bwMode="auto">
            <a:xfrm>
              <a:off x="6223820" y="1540964"/>
              <a:ext cx="730015" cy="3455596"/>
            </a:xfrm>
            <a:custGeom>
              <a:avLst/>
              <a:gdLst>
                <a:gd name="T0" fmla="*/ 2 w 281"/>
                <a:gd name="T1" fmla="*/ 0 h 1333"/>
                <a:gd name="T2" fmla="*/ 0 w 281"/>
                <a:gd name="T3" fmla="*/ 1 h 1333"/>
                <a:gd name="T4" fmla="*/ 0 w 281"/>
                <a:gd name="T5" fmla="*/ 1309 h 1333"/>
                <a:gd name="T6" fmla="*/ 2 w 281"/>
                <a:gd name="T7" fmla="*/ 1309 h 1333"/>
                <a:gd name="T8" fmla="*/ 161 w 281"/>
                <a:gd name="T9" fmla="*/ 1333 h 1333"/>
                <a:gd name="T10" fmla="*/ 281 w 281"/>
                <a:gd name="T11" fmla="*/ 774 h 1333"/>
                <a:gd name="T12" fmla="*/ 2 w 281"/>
                <a:gd name="T13" fmla="*/ 0 h 1333"/>
              </a:gdLst>
              <a:ahLst/>
              <a:cxnLst>
                <a:cxn ang="0">
                  <a:pos x="T0" y="T1"/>
                </a:cxn>
                <a:cxn ang="0">
                  <a:pos x="T2" y="T3"/>
                </a:cxn>
                <a:cxn ang="0">
                  <a:pos x="T4" y="T5"/>
                </a:cxn>
                <a:cxn ang="0">
                  <a:pos x="T6" y="T7"/>
                </a:cxn>
                <a:cxn ang="0">
                  <a:pos x="T8" y="T9"/>
                </a:cxn>
                <a:cxn ang="0">
                  <a:pos x="T10" y="T11"/>
                </a:cxn>
                <a:cxn ang="0">
                  <a:pos x="T12" y="T13"/>
                </a:cxn>
              </a:cxnLst>
              <a:rect l="0" t="0" r="r" b="b"/>
              <a:pathLst>
                <a:path w="281" h="1333">
                  <a:moveTo>
                    <a:pt x="2" y="0"/>
                  </a:moveTo>
                  <a:cubicBezTo>
                    <a:pt x="1" y="0"/>
                    <a:pt x="1" y="1"/>
                    <a:pt x="0" y="1"/>
                  </a:cubicBezTo>
                  <a:cubicBezTo>
                    <a:pt x="0" y="1309"/>
                    <a:pt x="0" y="1309"/>
                    <a:pt x="0" y="1309"/>
                  </a:cubicBezTo>
                  <a:cubicBezTo>
                    <a:pt x="1" y="1309"/>
                    <a:pt x="1" y="1309"/>
                    <a:pt x="2" y="1309"/>
                  </a:cubicBezTo>
                  <a:cubicBezTo>
                    <a:pt x="58" y="1309"/>
                    <a:pt x="111" y="1317"/>
                    <a:pt x="161" y="1333"/>
                  </a:cubicBezTo>
                  <a:cubicBezTo>
                    <a:pt x="236" y="1182"/>
                    <a:pt x="281" y="987"/>
                    <a:pt x="281" y="774"/>
                  </a:cubicBezTo>
                  <a:cubicBezTo>
                    <a:pt x="281" y="436"/>
                    <a:pt x="168" y="143"/>
                    <a:pt x="2" y="0"/>
                  </a:cubicBezTo>
                  <a:close/>
                </a:path>
              </a:pathLst>
            </a:custGeom>
            <a:solidFill>
              <a:schemeClr val="accent1"/>
            </a:solidFill>
            <a:ln>
              <a:noFill/>
            </a:ln>
          </p:spPr>
          <p:txBody>
            <a:bodyPr anchor="ctr"/>
            <a:lstStyle/>
            <a:p>
              <a:pPr algn="ctr"/>
              <a:endParaRPr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2" name="Freeform: Shape 13"/>
            <p:cNvSpPr/>
            <p:nvPr/>
          </p:nvSpPr>
          <p:spPr bwMode="auto">
            <a:xfrm>
              <a:off x="5694260" y="1540964"/>
              <a:ext cx="1069592" cy="848192"/>
            </a:xfrm>
            <a:custGeom>
              <a:avLst/>
              <a:gdLst>
                <a:gd name="T0" fmla="*/ 206 w 412"/>
                <a:gd name="T1" fmla="*/ 320 h 327"/>
                <a:gd name="T2" fmla="*/ 412 w 412"/>
                <a:gd name="T3" fmla="*/ 327 h 327"/>
                <a:gd name="T4" fmla="*/ 206 w 412"/>
                <a:gd name="T5" fmla="*/ 0 h 327"/>
                <a:gd name="T6" fmla="*/ 0 w 412"/>
                <a:gd name="T7" fmla="*/ 327 h 327"/>
                <a:gd name="T8" fmla="*/ 206 w 412"/>
                <a:gd name="T9" fmla="*/ 320 h 327"/>
              </a:gdLst>
              <a:ahLst/>
              <a:cxnLst>
                <a:cxn ang="0">
                  <a:pos x="T0" y="T1"/>
                </a:cxn>
                <a:cxn ang="0">
                  <a:pos x="T2" y="T3"/>
                </a:cxn>
                <a:cxn ang="0">
                  <a:pos x="T4" y="T5"/>
                </a:cxn>
                <a:cxn ang="0">
                  <a:pos x="T6" y="T7"/>
                </a:cxn>
                <a:cxn ang="0">
                  <a:pos x="T8" y="T9"/>
                </a:cxn>
              </a:cxnLst>
              <a:rect l="0" t="0" r="r" b="b"/>
              <a:pathLst>
                <a:path w="412" h="327">
                  <a:moveTo>
                    <a:pt x="206" y="320"/>
                  </a:moveTo>
                  <a:cubicBezTo>
                    <a:pt x="276" y="320"/>
                    <a:pt x="345" y="322"/>
                    <a:pt x="412" y="327"/>
                  </a:cubicBezTo>
                  <a:cubicBezTo>
                    <a:pt x="363" y="188"/>
                    <a:pt x="291" y="74"/>
                    <a:pt x="206" y="0"/>
                  </a:cubicBezTo>
                  <a:cubicBezTo>
                    <a:pt x="121" y="74"/>
                    <a:pt x="49" y="188"/>
                    <a:pt x="0" y="327"/>
                  </a:cubicBezTo>
                  <a:cubicBezTo>
                    <a:pt x="67" y="322"/>
                    <a:pt x="136" y="320"/>
                    <a:pt x="206" y="320"/>
                  </a:cubicBezTo>
                  <a:close/>
                </a:path>
              </a:pathLst>
            </a:custGeom>
            <a:solidFill>
              <a:schemeClr val="accent3">
                <a:lumMod val="50000"/>
              </a:schemeClr>
            </a:solidFill>
            <a:ln>
              <a:solidFill>
                <a:schemeClr val="accent3">
                  <a:lumMod val="50000"/>
                </a:schemeClr>
              </a:solidFill>
            </a:ln>
          </p:spPr>
          <p:txBody>
            <a:bodyPr anchor="ctr"/>
            <a:lstStyle/>
            <a:p>
              <a:pPr algn="ctr"/>
              <a:endParaRPr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3" name="Freeform: Shape 14"/>
            <p:cNvSpPr/>
            <p:nvPr/>
          </p:nvSpPr>
          <p:spPr bwMode="auto">
            <a:xfrm>
              <a:off x="6223820" y="1540964"/>
              <a:ext cx="540032" cy="848192"/>
            </a:xfrm>
            <a:custGeom>
              <a:avLst/>
              <a:gdLst>
                <a:gd name="T0" fmla="*/ 0 w 208"/>
                <a:gd name="T1" fmla="*/ 1 h 327"/>
                <a:gd name="T2" fmla="*/ 0 w 208"/>
                <a:gd name="T3" fmla="*/ 320 h 327"/>
                <a:gd name="T4" fmla="*/ 2 w 208"/>
                <a:gd name="T5" fmla="*/ 320 h 327"/>
                <a:gd name="T6" fmla="*/ 208 w 208"/>
                <a:gd name="T7" fmla="*/ 327 h 327"/>
                <a:gd name="T8" fmla="*/ 2 w 208"/>
                <a:gd name="T9" fmla="*/ 0 h 327"/>
                <a:gd name="T10" fmla="*/ 0 w 208"/>
                <a:gd name="T11" fmla="*/ 1 h 327"/>
              </a:gdLst>
              <a:ahLst/>
              <a:cxnLst>
                <a:cxn ang="0">
                  <a:pos x="T0" y="T1"/>
                </a:cxn>
                <a:cxn ang="0">
                  <a:pos x="T2" y="T3"/>
                </a:cxn>
                <a:cxn ang="0">
                  <a:pos x="T4" y="T5"/>
                </a:cxn>
                <a:cxn ang="0">
                  <a:pos x="T6" y="T7"/>
                </a:cxn>
                <a:cxn ang="0">
                  <a:pos x="T8" y="T9"/>
                </a:cxn>
                <a:cxn ang="0">
                  <a:pos x="T10" y="T11"/>
                </a:cxn>
              </a:cxnLst>
              <a:rect l="0" t="0" r="r" b="b"/>
              <a:pathLst>
                <a:path w="208" h="327">
                  <a:moveTo>
                    <a:pt x="0" y="1"/>
                  </a:moveTo>
                  <a:cubicBezTo>
                    <a:pt x="0" y="320"/>
                    <a:pt x="0" y="320"/>
                    <a:pt x="0" y="320"/>
                  </a:cubicBezTo>
                  <a:cubicBezTo>
                    <a:pt x="1" y="320"/>
                    <a:pt x="1" y="320"/>
                    <a:pt x="2" y="320"/>
                  </a:cubicBezTo>
                  <a:cubicBezTo>
                    <a:pt x="72" y="320"/>
                    <a:pt x="141" y="322"/>
                    <a:pt x="208" y="327"/>
                  </a:cubicBezTo>
                  <a:cubicBezTo>
                    <a:pt x="159" y="188"/>
                    <a:pt x="87" y="74"/>
                    <a:pt x="2" y="0"/>
                  </a:cubicBezTo>
                  <a:cubicBezTo>
                    <a:pt x="1" y="0"/>
                    <a:pt x="1" y="1"/>
                    <a:pt x="0" y="1"/>
                  </a:cubicBezTo>
                  <a:close/>
                </a:path>
              </a:pathLst>
            </a:custGeom>
            <a:solidFill>
              <a:schemeClr val="accent3">
                <a:lumMod val="75000"/>
              </a:schemeClr>
            </a:solidFill>
            <a:ln>
              <a:noFill/>
            </a:ln>
          </p:spPr>
          <p:txBody>
            <a:bodyPr anchor="ctr"/>
            <a:lstStyle/>
            <a:p>
              <a:pPr algn="ctr"/>
              <a:endParaRPr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4" name="Freeform: Shape 15"/>
            <p:cNvSpPr/>
            <p:nvPr/>
          </p:nvSpPr>
          <p:spPr bwMode="auto">
            <a:xfrm>
              <a:off x="6072731" y="3858159"/>
              <a:ext cx="312650" cy="1670953"/>
            </a:xfrm>
            <a:custGeom>
              <a:avLst/>
              <a:gdLst>
                <a:gd name="T0" fmla="*/ 60 w 120"/>
                <a:gd name="T1" fmla="*/ 0 h 645"/>
                <a:gd name="T2" fmla="*/ 0 w 120"/>
                <a:gd name="T3" fmla="*/ 322 h 645"/>
                <a:gd name="T4" fmla="*/ 60 w 120"/>
                <a:gd name="T5" fmla="*/ 645 h 645"/>
                <a:gd name="T6" fmla="*/ 120 w 120"/>
                <a:gd name="T7" fmla="*/ 322 h 645"/>
                <a:gd name="T8" fmla="*/ 60 w 120"/>
                <a:gd name="T9" fmla="*/ 0 h 645"/>
              </a:gdLst>
              <a:ahLst/>
              <a:cxnLst>
                <a:cxn ang="0">
                  <a:pos x="T0" y="T1"/>
                </a:cxn>
                <a:cxn ang="0">
                  <a:pos x="T2" y="T3"/>
                </a:cxn>
                <a:cxn ang="0">
                  <a:pos x="T4" y="T5"/>
                </a:cxn>
                <a:cxn ang="0">
                  <a:pos x="T6" y="T7"/>
                </a:cxn>
                <a:cxn ang="0">
                  <a:pos x="T8" y="T9"/>
                </a:cxn>
              </a:cxnLst>
              <a:rect l="0" t="0" r="r" b="b"/>
              <a:pathLst>
                <a:path w="120" h="645">
                  <a:moveTo>
                    <a:pt x="60" y="0"/>
                  </a:moveTo>
                  <a:cubicBezTo>
                    <a:pt x="24" y="60"/>
                    <a:pt x="0" y="182"/>
                    <a:pt x="0" y="322"/>
                  </a:cubicBezTo>
                  <a:cubicBezTo>
                    <a:pt x="0" y="463"/>
                    <a:pt x="24" y="585"/>
                    <a:pt x="60" y="645"/>
                  </a:cubicBezTo>
                  <a:cubicBezTo>
                    <a:pt x="96" y="585"/>
                    <a:pt x="120" y="463"/>
                    <a:pt x="120" y="322"/>
                  </a:cubicBezTo>
                  <a:cubicBezTo>
                    <a:pt x="120" y="182"/>
                    <a:pt x="96" y="60"/>
                    <a:pt x="60" y="0"/>
                  </a:cubicBezTo>
                  <a:close/>
                </a:path>
              </a:pathLst>
            </a:custGeom>
            <a:solidFill>
              <a:schemeClr val="accent2">
                <a:lumMod val="75000"/>
              </a:schemeClr>
            </a:solidFill>
            <a:ln>
              <a:noFill/>
            </a:ln>
          </p:spPr>
          <p:txBody>
            <a:bodyPr anchor="ctr"/>
            <a:lstStyle/>
            <a:p>
              <a:pPr algn="ctr"/>
              <a:endParaRPr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5" name="Freeform: Shape 16"/>
            <p:cNvSpPr/>
            <p:nvPr/>
          </p:nvSpPr>
          <p:spPr bwMode="auto">
            <a:xfrm>
              <a:off x="6223820" y="3858159"/>
              <a:ext cx="161561" cy="1670953"/>
            </a:xfrm>
            <a:custGeom>
              <a:avLst/>
              <a:gdLst>
                <a:gd name="T0" fmla="*/ 0 w 62"/>
                <a:gd name="T1" fmla="*/ 3 h 645"/>
                <a:gd name="T2" fmla="*/ 0 w 62"/>
                <a:gd name="T3" fmla="*/ 642 h 645"/>
                <a:gd name="T4" fmla="*/ 2 w 62"/>
                <a:gd name="T5" fmla="*/ 645 h 645"/>
                <a:gd name="T6" fmla="*/ 62 w 62"/>
                <a:gd name="T7" fmla="*/ 322 h 645"/>
                <a:gd name="T8" fmla="*/ 2 w 62"/>
                <a:gd name="T9" fmla="*/ 0 h 645"/>
                <a:gd name="T10" fmla="*/ 0 w 62"/>
                <a:gd name="T11" fmla="*/ 3 h 645"/>
              </a:gdLst>
              <a:ahLst/>
              <a:cxnLst>
                <a:cxn ang="0">
                  <a:pos x="T0" y="T1"/>
                </a:cxn>
                <a:cxn ang="0">
                  <a:pos x="T2" y="T3"/>
                </a:cxn>
                <a:cxn ang="0">
                  <a:pos x="T4" y="T5"/>
                </a:cxn>
                <a:cxn ang="0">
                  <a:pos x="T6" y="T7"/>
                </a:cxn>
                <a:cxn ang="0">
                  <a:pos x="T8" y="T9"/>
                </a:cxn>
                <a:cxn ang="0">
                  <a:pos x="T10" y="T11"/>
                </a:cxn>
              </a:cxnLst>
              <a:rect l="0" t="0" r="r" b="b"/>
              <a:pathLst>
                <a:path w="62" h="645">
                  <a:moveTo>
                    <a:pt x="0" y="3"/>
                  </a:moveTo>
                  <a:cubicBezTo>
                    <a:pt x="0" y="642"/>
                    <a:pt x="0" y="642"/>
                    <a:pt x="0" y="642"/>
                  </a:cubicBezTo>
                  <a:cubicBezTo>
                    <a:pt x="1" y="643"/>
                    <a:pt x="1" y="644"/>
                    <a:pt x="2" y="645"/>
                  </a:cubicBezTo>
                  <a:cubicBezTo>
                    <a:pt x="38" y="585"/>
                    <a:pt x="62" y="463"/>
                    <a:pt x="62" y="322"/>
                  </a:cubicBezTo>
                  <a:cubicBezTo>
                    <a:pt x="62" y="182"/>
                    <a:pt x="38" y="60"/>
                    <a:pt x="2" y="0"/>
                  </a:cubicBezTo>
                  <a:cubicBezTo>
                    <a:pt x="1" y="1"/>
                    <a:pt x="1" y="2"/>
                    <a:pt x="0" y="3"/>
                  </a:cubicBezTo>
                  <a:close/>
                </a:path>
              </a:pathLst>
            </a:custGeom>
            <a:solidFill>
              <a:schemeClr val="accent2"/>
            </a:solidFill>
            <a:ln>
              <a:noFill/>
            </a:ln>
          </p:spPr>
          <p:txBody>
            <a:bodyPr anchor="ctr"/>
            <a:lstStyle/>
            <a:p>
              <a:pPr algn="ctr"/>
              <a:endParaRPr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6" name="Oval 17"/>
            <p:cNvSpPr/>
            <p:nvPr/>
          </p:nvSpPr>
          <p:spPr bwMode="auto">
            <a:xfrm>
              <a:off x="5821414" y="2736212"/>
              <a:ext cx="815283" cy="810794"/>
            </a:xfrm>
            <a:prstGeom prst="ellipse">
              <a:avLst/>
            </a:prstGeom>
            <a:solidFill>
              <a:schemeClr val="accent2">
                <a:lumMod val="75000"/>
              </a:schemeClr>
            </a:solidFill>
            <a:ln>
              <a:noFill/>
            </a:ln>
          </p:spPr>
          <p:txBody>
            <a:bodyPr anchor="ctr"/>
            <a:lstStyle/>
            <a:p>
              <a:pPr algn="ctr"/>
              <a:endParaRPr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7" name="Oval 18"/>
            <p:cNvSpPr/>
            <p:nvPr/>
          </p:nvSpPr>
          <p:spPr bwMode="auto">
            <a:xfrm>
              <a:off x="5945577" y="2860373"/>
              <a:ext cx="566959" cy="56546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8" name="Freeform: Shape 19"/>
            <p:cNvSpPr/>
            <p:nvPr/>
          </p:nvSpPr>
          <p:spPr bwMode="auto">
            <a:xfrm>
              <a:off x="6223820" y="2736212"/>
              <a:ext cx="412877" cy="810794"/>
            </a:xfrm>
            <a:custGeom>
              <a:avLst/>
              <a:gdLst>
                <a:gd name="T0" fmla="*/ 2 w 159"/>
                <a:gd name="T1" fmla="*/ 0 h 313"/>
                <a:gd name="T2" fmla="*/ 0 w 159"/>
                <a:gd name="T3" fmla="*/ 0 h 313"/>
                <a:gd name="T4" fmla="*/ 0 w 159"/>
                <a:gd name="T5" fmla="*/ 48 h 313"/>
                <a:gd name="T6" fmla="*/ 2 w 159"/>
                <a:gd name="T7" fmla="*/ 48 h 313"/>
                <a:gd name="T8" fmla="*/ 111 w 159"/>
                <a:gd name="T9" fmla="*/ 157 h 313"/>
                <a:gd name="T10" fmla="*/ 2 w 159"/>
                <a:gd name="T11" fmla="*/ 266 h 313"/>
                <a:gd name="T12" fmla="*/ 0 w 159"/>
                <a:gd name="T13" fmla="*/ 265 h 313"/>
                <a:gd name="T14" fmla="*/ 0 w 159"/>
                <a:gd name="T15" fmla="*/ 313 h 313"/>
                <a:gd name="T16" fmla="*/ 2 w 159"/>
                <a:gd name="T17" fmla="*/ 313 h 313"/>
                <a:gd name="T18" fmla="*/ 159 w 159"/>
                <a:gd name="T19" fmla="*/ 157 h 313"/>
                <a:gd name="T20" fmla="*/ 2 w 159"/>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313">
                  <a:moveTo>
                    <a:pt x="2" y="0"/>
                  </a:moveTo>
                  <a:cubicBezTo>
                    <a:pt x="1" y="0"/>
                    <a:pt x="1" y="0"/>
                    <a:pt x="0" y="0"/>
                  </a:cubicBezTo>
                  <a:cubicBezTo>
                    <a:pt x="0" y="48"/>
                    <a:pt x="0" y="48"/>
                    <a:pt x="0" y="48"/>
                  </a:cubicBezTo>
                  <a:cubicBezTo>
                    <a:pt x="1" y="48"/>
                    <a:pt x="1" y="48"/>
                    <a:pt x="2" y="48"/>
                  </a:cubicBezTo>
                  <a:cubicBezTo>
                    <a:pt x="62" y="48"/>
                    <a:pt x="111" y="96"/>
                    <a:pt x="111" y="157"/>
                  </a:cubicBezTo>
                  <a:cubicBezTo>
                    <a:pt x="111" y="217"/>
                    <a:pt x="62" y="266"/>
                    <a:pt x="2" y="266"/>
                  </a:cubicBezTo>
                  <a:cubicBezTo>
                    <a:pt x="1" y="266"/>
                    <a:pt x="1" y="265"/>
                    <a:pt x="0" y="265"/>
                  </a:cubicBezTo>
                  <a:cubicBezTo>
                    <a:pt x="0" y="313"/>
                    <a:pt x="0" y="313"/>
                    <a:pt x="0" y="313"/>
                  </a:cubicBezTo>
                  <a:cubicBezTo>
                    <a:pt x="1" y="313"/>
                    <a:pt x="1" y="313"/>
                    <a:pt x="2" y="313"/>
                  </a:cubicBezTo>
                  <a:cubicBezTo>
                    <a:pt x="88" y="313"/>
                    <a:pt x="159" y="243"/>
                    <a:pt x="159" y="157"/>
                  </a:cubicBezTo>
                  <a:cubicBezTo>
                    <a:pt x="159" y="70"/>
                    <a:pt x="88" y="0"/>
                    <a:pt x="2" y="0"/>
                  </a:cubicBezTo>
                  <a:close/>
                </a:path>
              </a:pathLst>
            </a:custGeom>
            <a:solidFill>
              <a:schemeClr val="accent2"/>
            </a:solidFill>
            <a:ln>
              <a:noFill/>
            </a:ln>
          </p:spPr>
          <p:txBody>
            <a:bodyPr anchor="ctr"/>
            <a:lstStyle/>
            <a:p>
              <a:pPr algn="ctr"/>
              <a:endParaRPr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9" name="Freeform: Shape 20"/>
            <p:cNvSpPr/>
            <p:nvPr/>
          </p:nvSpPr>
          <p:spPr bwMode="auto">
            <a:xfrm>
              <a:off x="6223820" y="2860373"/>
              <a:ext cx="288715" cy="565461"/>
            </a:xfrm>
            <a:custGeom>
              <a:avLst/>
              <a:gdLst>
                <a:gd name="T0" fmla="*/ 111 w 111"/>
                <a:gd name="T1" fmla="*/ 109 h 218"/>
                <a:gd name="T2" fmla="*/ 2 w 111"/>
                <a:gd name="T3" fmla="*/ 0 h 218"/>
                <a:gd name="T4" fmla="*/ 0 w 111"/>
                <a:gd name="T5" fmla="*/ 0 h 218"/>
                <a:gd name="T6" fmla="*/ 0 w 111"/>
                <a:gd name="T7" fmla="*/ 217 h 218"/>
                <a:gd name="T8" fmla="*/ 2 w 111"/>
                <a:gd name="T9" fmla="*/ 218 h 218"/>
                <a:gd name="T10" fmla="*/ 111 w 111"/>
                <a:gd name="T11" fmla="*/ 109 h 218"/>
              </a:gdLst>
              <a:ahLst/>
              <a:cxnLst>
                <a:cxn ang="0">
                  <a:pos x="T0" y="T1"/>
                </a:cxn>
                <a:cxn ang="0">
                  <a:pos x="T2" y="T3"/>
                </a:cxn>
                <a:cxn ang="0">
                  <a:pos x="T4" y="T5"/>
                </a:cxn>
                <a:cxn ang="0">
                  <a:pos x="T6" y="T7"/>
                </a:cxn>
                <a:cxn ang="0">
                  <a:pos x="T8" y="T9"/>
                </a:cxn>
                <a:cxn ang="0">
                  <a:pos x="T10" y="T11"/>
                </a:cxn>
              </a:cxnLst>
              <a:rect l="0" t="0" r="r" b="b"/>
              <a:pathLst>
                <a:path w="111" h="218">
                  <a:moveTo>
                    <a:pt x="111" y="109"/>
                  </a:moveTo>
                  <a:cubicBezTo>
                    <a:pt x="111" y="48"/>
                    <a:pt x="62" y="0"/>
                    <a:pt x="2" y="0"/>
                  </a:cubicBezTo>
                  <a:cubicBezTo>
                    <a:pt x="1" y="0"/>
                    <a:pt x="1" y="0"/>
                    <a:pt x="0" y="0"/>
                  </a:cubicBezTo>
                  <a:cubicBezTo>
                    <a:pt x="0" y="217"/>
                    <a:pt x="0" y="217"/>
                    <a:pt x="0" y="217"/>
                  </a:cubicBezTo>
                  <a:cubicBezTo>
                    <a:pt x="1" y="217"/>
                    <a:pt x="1" y="218"/>
                    <a:pt x="2" y="218"/>
                  </a:cubicBezTo>
                  <a:cubicBezTo>
                    <a:pt x="62" y="218"/>
                    <a:pt x="111" y="169"/>
                    <a:pt x="111" y="109"/>
                  </a:cubicBezTo>
                  <a:close/>
                </a:path>
              </a:pathLst>
            </a:custGeom>
            <a:solidFill>
              <a:schemeClr val="bg1"/>
            </a:solidFill>
            <a:ln>
              <a:noFill/>
            </a:ln>
          </p:spPr>
          <p:txBody>
            <a:bodyPr anchor="ctr"/>
            <a:lstStyle/>
            <a:p>
              <a:pPr algn="ctr"/>
              <a:endParaRPr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grpSp>
        <p:nvGrpSpPr>
          <p:cNvPr id="60" name="组合 59"/>
          <p:cNvGrpSpPr/>
          <p:nvPr/>
        </p:nvGrpSpPr>
        <p:grpSpPr>
          <a:xfrm>
            <a:off x="6478014" y="2860556"/>
            <a:ext cx="2462919" cy="583725"/>
            <a:chOff x="6478130" y="2860380"/>
            <a:chExt cx="2463679" cy="583905"/>
          </a:xfrm>
        </p:grpSpPr>
        <p:cxnSp>
          <p:nvCxnSpPr>
            <p:cNvPr id="20" name="Straight Connector 21"/>
            <p:cNvCxnSpPr/>
            <p:nvPr/>
          </p:nvCxnSpPr>
          <p:spPr>
            <a:xfrm>
              <a:off x="6478130" y="3133972"/>
              <a:ext cx="1688027"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8" name="Oval 29"/>
            <p:cNvSpPr/>
            <p:nvPr/>
          </p:nvSpPr>
          <p:spPr>
            <a:xfrm>
              <a:off x="8357902" y="2860380"/>
              <a:ext cx="583907" cy="58390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02</a:t>
              </a:r>
              <a:endPar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grpSp>
        <p:nvGrpSpPr>
          <p:cNvPr id="59" name="组合 58"/>
          <p:cNvGrpSpPr/>
          <p:nvPr/>
        </p:nvGrpSpPr>
        <p:grpSpPr>
          <a:xfrm>
            <a:off x="6953575" y="4869409"/>
            <a:ext cx="1600644" cy="1038960"/>
            <a:chOff x="6953838" y="4869854"/>
            <a:chExt cx="1601139" cy="1039280"/>
          </a:xfrm>
        </p:grpSpPr>
        <p:grpSp>
          <p:nvGrpSpPr>
            <p:cNvPr id="21" name="Group 22"/>
            <p:cNvGrpSpPr/>
            <p:nvPr/>
          </p:nvGrpSpPr>
          <p:grpSpPr>
            <a:xfrm>
              <a:off x="6953838" y="4869854"/>
              <a:ext cx="1212321" cy="491098"/>
              <a:chOff x="6907213" y="4773425"/>
              <a:chExt cx="1631576" cy="491098"/>
            </a:xfrm>
            <a:solidFill>
              <a:srgbClr val="F20517"/>
            </a:solidFill>
          </p:grpSpPr>
          <p:cxnSp>
            <p:nvCxnSpPr>
              <p:cNvPr id="22" name="Straight Connector 23"/>
              <p:cNvCxnSpPr/>
              <p:nvPr/>
            </p:nvCxnSpPr>
            <p:spPr>
              <a:xfrm>
                <a:off x="6907213" y="4773425"/>
                <a:ext cx="1613647" cy="0"/>
              </a:xfrm>
              <a:prstGeom prst="line">
                <a:avLst/>
              </a:prstGeom>
              <a:grp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4"/>
              <p:cNvCxnSpPr/>
              <p:nvPr/>
            </p:nvCxnSpPr>
            <p:spPr>
              <a:xfrm>
                <a:off x="8538789" y="4773425"/>
                <a:ext cx="0" cy="491098"/>
              </a:xfrm>
              <a:prstGeom prst="line">
                <a:avLst/>
              </a:prstGeom>
              <a:grpFill/>
              <a:ln>
                <a:solidFill>
                  <a:schemeClr val="tx1">
                    <a:lumMod val="50000"/>
                    <a:lumOff val="50000"/>
                  </a:schemeClr>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32" name="Oval 32"/>
            <p:cNvSpPr/>
            <p:nvPr/>
          </p:nvSpPr>
          <p:spPr>
            <a:xfrm>
              <a:off x="7971070" y="5325229"/>
              <a:ext cx="583907" cy="58390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04</a:t>
              </a:r>
              <a:endPar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grpSp>
        <p:nvGrpSpPr>
          <p:cNvPr id="57" name="组合 56"/>
          <p:cNvGrpSpPr/>
          <p:nvPr/>
        </p:nvGrpSpPr>
        <p:grpSpPr>
          <a:xfrm>
            <a:off x="4037353" y="2050946"/>
            <a:ext cx="2110911" cy="923157"/>
            <a:chOff x="4036716" y="2050520"/>
            <a:chExt cx="2111562" cy="923442"/>
          </a:xfrm>
        </p:grpSpPr>
        <p:grpSp>
          <p:nvGrpSpPr>
            <p:cNvPr id="25" name="Group 26"/>
            <p:cNvGrpSpPr/>
            <p:nvPr/>
          </p:nvGrpSpPr>
          <p:grpSpPr>
            <a:xfrm flipH="1">
              <a:off x="4249055" y="2050520"/>
              <a:ext cx="1899223" cy="491098"/>
              <a:chOff x="6907212" y="4773425"/>
              <a:chExt cx="1631577" cy="491098"/>
            </a:xfrm>
          </p:grpSpPr>
          <p:cxnSp>
            <p:nvCxnSpPr>
              <p:cNvPr id="26" name="Straight Connector 27"/>
              <p:cNvCxnSpPr/>
              <p:nvPr/>
            </p:nvCxnSpPr>
            <p:spPr>
              <a:xfrm>
                <a:off x="6907212" y="4773425"/>
                <a:ext cx="163157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8"/>
              <p:cNvCxnSpPr/>
              <p:nvPr/>
            </p:nvCxnSpPr>
            <p:spPr>
              <a:xfrm>
                <a:off x="8538789" y="4773425"/>
                <a:ext cx="0" cy="491098"/>
              </a:xfrm>
              <a:prstGeom prst="line">
                <a:avLst/>
              </a:prstGeom>
              <a:ln>
                <a:solidFill>
                  <a:schemeClr val="tx1">
                    <a:lumMod val="50000"/>
                    <a:lumOff val="50000"/>
                  </a:schemeClr>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35" name="Oval 35"/>
            <p:cNvSpPr/>
            <p:nvPr/>
          </p:nvSpPr>
          <p:spPr>
            <a:xfrm>
              <a:off x="4036716" y="2390057"/>
              <a:ext cx="583907" cy="583905"/>
            </a:xfrm>
            <a:prstGeom prst="ellipse">
              <a:avLst/>
            </a:prstGeom>
            <a:solidFill>
              <a:schemeClr val="accent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01</a:t>
              </a:r>
              <a:endPar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grpSp>
        <p:nvGrpSpPr>
          <p:cNvPr id="58" name="组合 57"/>
          <p:cNvGrpSpPr/>
          <p:nvPr/>
        </p:nvGrpSpPr>
        <p:grpSpPr>
          <a:xfrm>
            <a:off x="3397230" y="3954355"/>
            <a:ext cx="2424271" cy="583725"/>
            <a:chOff x="3396396" y="3954516"/>
            <a:chExt cx="2425018" cy="583905"/>
          </a:xfrm>
        </p:grpSpPr>
        <p:cxnSp>
          <p:nvCxnSpPr>
            <p:cNvPr id="24" name="Straight Connector 25"/>
            <p:cNvCxnSpPr/>
            <p:nvPr/>
          </p:nvCxnSpPr>
          <p:spPr>
            <a:xfrm>
              <a:off x="4268913" y="4206195"/>
              <a:ext cx="1552501" cy="0"/>
            </a:xfrm>
            <a:prstGeom prst="line">
              <a:avLst/>
            </a:prstGeom>
            <a:ln>
              <a:solidFill>
                <a:schemeClr val="tx1">
                  <a:lumMod val="50000"/>
                  <a:lumOff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3396396" y="3954516"/>
              <a:ext cx="583907" cy="583905"/>
            </a:xfrm>
            <a:prstGeom prst="ellipse">
              <a:avLst/>
            </a:prstGeom>
            <a:solidFill>
              <a:schemeClr val="accent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03</a:t>
              </a:r>
              <a:endPar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grpSp>
        <p:nvGrpSpPr>
          <p:cNvPr id="45" name="组合 44"/>
          <p:cNvGrpSpPr/>
          <p:nvPr/>
        </p:nvGrpSpPr>
        <p:grpSpPr>
          <a:xfrm>
            <a:off x="1289800" y="1881720"/>
            <a:ext cx="2580877" cy="980279"/>
            <a:chOff x="1288315" y="1881243"/>
            <a:chExt cx="2581673" cy="980582"/>
          </a:xfrm>
        </p:grpSpPr>
        <p:sp>
          <p:nvSpPr>
            <p:cNvPr id="43" name="Rectangle 19"/>
            <p:cNvSpPr/>
            <p:nvPr/>
          </p:nvSpPr>
          <p:spPr>
            <a:xfrm>
              <a:off x="1288315" y="2124362"/>
              <a:ext cx="2581673" cy="737463"/>
            </a:xfrm>
            <a:prstGeom prst="rect">
              <a:avLst/>
            </a:prstGeom>
          </p:spPr>
          <p:txBody>
            <a:bodyPr wrap="square">
              <a:spAutoFit/>
            </a:bodyPr>
            <a:lstStyle/>
            <a:p>
              <a:pPr algn="r">
                <a:lnSpc>
                  <a:spcPct val="150000"/>
                </a:lnSpc>
              </a:pPr>
              <a:r>
                <a:rPr lang="zh-CN" altLang="en-US" sz="140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a:t>
              </a:r>
              <a:endParaRPr lang="id-ID" sz="1400" dirty="0">
                <a:solidFill>
                  <a:schemeClr val="tx1">
                    <a:lumMod val="50000"/>
                    <a:lumOff val="50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44" name="Rectangle 20"/>
            <p:cNvSpPr/>
            <p:nvPr/>
          </p:nvSpPr>
          <p:spPr>
            <a:xfrm>
              <a:off x="2845033" y="1881243"/>
              <a:ext cx="1024955" cy="338659"/>
            </a:xfrm>
            <a:prstGeom prst="rect">
              <a:avLst/>
            </a:prstGeom>
          </p:spPr>
          <p:txBody>
            <a:bodyPr wrap="none">
              <a:spAutoFit/>
            </a:bodyPr>
            <a:lstStyle/>
            <a:p>
              <a:pPr algn="r"/>
              <a:r>
                <a:rPr lang="zh-CN" altLang="en-US" sz="1600" b="1" dirty="0">
                  <a:solidFill>
                    <a:schemeClr val="tx1">
                      <a:lumMod val="50000"/>
                      <a:lumOff val="50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rPr>
                <a:t>输入标题</a:t>
              </a:r>
              <a:endParaRPr lang="zh-CN" altLang="en-US" sz="1600" b="1" dirty="0">
                <a:solidFill>
                  <a:schemeClr val="tx1">
                    <a:lumMod val="50000"/>
                    <a:lumOff val="50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grpSp>
      <p:grpSp>
        <p:nvGrpSpPr>
          <p:cNvPr id="46" name="组合 45"/>
          <p:cNvGrpSpPr/>
          <p:nvPr/>
        </p:nvGrpSpPr>
        <p:grpSpPr>
          <a:xfrm>
            <a:off x="592032" y="3729448"/>
            <a:ext cx="2580877" cy="980279"/>
            <a:chOff x="1288315" y="1881243"/>
            <a:chExt cx="2581673" cy="980582"/>
          </a:xfrm>
        </p:grpSpPr>
        <p:sp>
          <p:nvSpPr>
            <p:cNvPr id="47" name="Rectangle 19"/>
            <p:cNvSpPr/>
            <p:nvPr/>
          </p:nvSpPr>
          <p:spPr>
            <a:xfrm>
              <a:off x="1288315" y="2124362"/>
              <a:ext cx="2581673" cy="737463"/>
            </a:xfrm>
            <a:prstGeom prst="rect">
              <a:avLst/>
            </a:prstGeom>
          </p:spPr>
          <p:txBody>
            <a:bodyPr wrap="square">
              <a:spAutoFit/>
            </a:bodyPr>
            <a:lstStyle/>
            <a:p>
              <a:pPr algn="r">
                <a:lnSpc>
                  <a:spcPct val="150000"/>
                </a:lnSpc>
              </a:pPr>
              <a:r>
                <a:rPr lang="zh-CN" altLang="en-US" sz="140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a:t>
              </a:r>
              <a:endParaRPr lang="id-ID" sz="1400" dirty="0">
                <a:solidFill>
                  <a:schemeClr val="tx1">
                    <a:lumMod val="50000"/>
                    <a:lumOff val="50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48" name="Rectangle 20"/>
            <p:cNvSpPr/>
            <p:nvPr/>
          </p:nvSpPr>
          <p:spPr>
            <a:xfrm>
              <a:off x="2845033" y="1881243"/>
              <a:ext cx="1024955" cy="338659"/>
            </a:xfrm>
            <a:prstGeom prst="rect">
              <a:avLst/>
            </a:prstGeom>
          </p:spPr>
          <p:txBody>
            <a:bodyPr wrap="none">
              <a:spAutoFit/>
            </a:bodyPr>
            <a:lstStyle/>
            <a:p>
              <a:pPr algn="r"/>
              <a:r>
                <a:rPr lang="zh-CN" altLang="en-US" sz="1600" b="1" dirty="0">
                  <a:solidFill>
                    <a:schemeClr val="tx1">
                      <a:lumMod val="50000"/>
                      <a:lumOff val="50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rPr>
                <a:t>输入标题</a:t>
              </a:r>
              <a:endParaRPr lang="zh-CN" altLang="en-US" sz="1600" b="1" dirty="0">
                <a:solidFill>
                  <a:schemeClr val="tx1">
                    <a:lumMod val="50000"/>
                    <a:lumOff val="50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grpSp>
      <p:grpSp>
        <p:nvGrpSpPr>
          <p:cNvPr id="52" name="组合 51"/>
          <p:cNvGrpSpPr/>
          <p:nvPr/>
        </p:nvGrpSpPr>
        <p:grpSpPr>
          <a:xfrm>
            <a:off x="9054127" y="2358103"/>
            <a:ext cx="2580877" cy="980279"/>
            <a:chOff x="9055038" y="2321488"/>
            <a:chExt cx="2581673" cy="980582"/>
          </a:xfrm>
        </p:grpSpPr>
        <p:sp>
          <p:nvSpPr>
            <p:cNvPr id="50" name="Rectangle 19"/>
            <p:cNvSpPr/>
            <p:nvPr/>
          </p:nvSpPr>
          <p:spPr>
            <a:xfrm>
              <a:off x="9055038" y="2564607"/>
              <a:ext cx="2581673" cy="737463"/>
            </a:xfrm>
            <a:prstGeom prst="rect">
              <a:avLst/>
            </a:prstGeom>
          </p:spPr>
          <p:txBody>
            <a:bodyPr wrap="square">
              <a:spAutoFit/>
            </a:bodyPr>
            <a:lstStyle/>
            <a:p>
              <a:pPr>
                <a:lnSpc>
                  <a:spcPct val="150000"/>
                </a:lnSpc>
              </a:pPr>
              <a:r>
                <a:rPr lang="zh-CN" altLang="en-US" sz="140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a:t>
              </a:r>
              <a:endParaRPr lang="id-ID" sz="1400" dirty="0">
                <a:solidFill>
                  <a:schemeClr val="tx1">
                    <a:lumMod val="50000"/>
                    <a:lumOff val="50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51" name="Rectangle 20"/>
            <p:cNvSpPr/>
            <p:nvPr/>
          </p:nvSpPr>
          <p:spPr>
            <a:xfrm>
              <a:off x="9055038" y="2321488"/>
              <a:ext cx="1024955" cy="338659"/>
            </a:xfrm>
            <a:prstGeom prst="rect">
              <a:avLst/>
            </a:prstGeom>
          </p:spPr>
          <p:txBody>
            <a:bodyPr wrap="none">
              <a:spAutoFit/>
            </a:bodyPr>
            <a:lstStyle/>
            <a:p>
              <a:r>
                <a:rPr lang="zh-CN" altLang="en-US" sz="1600" b="1" dirty="0">
                  <a:solidFill>
                    <a:schemeClr val="tx1">
                      <a:lumMod val="50000"/>
                      <a:lumOff val="50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rPr>
                <a:t>输入标题</a:t>
              </a:r>
              <a:endParaRPr lang="zh-CN" altLang="en-US" sz="1600" b="1" dirty="0">
                <a:solidFill>
                  <a:schemeClr val="tx1">
                    <a:lumMod val="50000"/>
                    <a:lumOff val="50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grpSp>
      <p:grpSp>
        <p:nvGrpSpPr>
          <p:cNvPr id="53" name="组合 52"/>
          <p:cNvGrpSpPr/>
          <p:nvPr/>
        </p:nvGrpSpPr>
        <p:grpSpPr>
          <a:xfrm>
            <a:off x="8720483" y="4858494"/>
            <a:ext cx="2580877" cy="980279"/>
            <a:chOff x="9055038" y="2321488"/>
            <a:chExt cx="2581673" cy="980582"/>
          </a:xfrm>
        </p:grpSpPr>
        <p:sp>
          <p:nvSpPr>
            <p:cNvPr id="54" name="Rectangle 19"/>
            <p:cNvSpPr/>
            <p:nvPr/>
          </p:nvSpPr>
          <p:spPr>
            <a:xfrm>
              <a:off x="9055038" y="2564607"/>
              <a:ext cx="2581673" cy="737463"/>
            </a:xfrm>
            <a:prstGeom prst="rect">
              <a:avLst/>
            </a:prstGeom>
          </p:spPr>
          <p:txBody>
            <a:bodyPr wrap="square">
              <a:spAutoFit/>
            </a:bodyPr>
            <a:lstStyle/>
            <a:p>
              <a:pPr>
                <a:lnSpc>
                  <a:spcPct val="150000"/>
                </a:lnSpc>
              </a:pPr>
              <a:r>
                <a:rPr lang="zh-CN" altLang="en-US" sz="140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a:t>
              </a:r>
              <a:endParaRPr lang="id-ID" sz="1400" dirty="0">
                <a:solidFill>
                  <a:schemeClr val="tx1">
                    <a:lumMod val="50000"/>
                    <a:lumOff val="50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55" name="Rectangle 20"/>
            <p:cNvSpPr/>
            <p:nvPr/>
          </p:nvSpPr>
          <p:spPr>
            <a:xfrm>
              <a:off x="9055038" y="2321488"/>
              <a:ext cx="1024955" cy="338659"/>
            </a:xfrm>
            <a:prstGeom prst="rect">
              <a:avLst/>
            </a:prstGeom>
          </p:spPr>
          <p:txBody>
            <a:bodyPr wrap="none">
              <a:spAutoFit/>
            </a:bodyPr>
            <a:lstStyle/>
            <a:p>
              <a:r>
                <a:rPr lang="zh-CN" altLang="en-US" sz="1600" b="1" dirty="0">
                  <a:solidFill>
                    <a:schemeClr val="tx1">
                      <a:lumMod val="50000"/>
                      <a:lumOff val="50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rPr>
                <a:t>输入标题</a:t>
              </a:r>
              <a:endParaRPr lang="zh-CN" altLang="en-US" sz="1600" b="1" dirty="0">
                <a:solidFill>
                  <a:schemeClr val="tx1">
                    <a:lumMod val="50000"/>
                    <a:lumOff val="50000"/>
                  </a:schemeClr>
                </a:solidFill>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250"/>
                                  </p:stCondLst>
                                  <p:childTnLst>
                                    <p:set>
                                      <p:cBhvr>
                                        <p:cTn id="11" dur="1" fill="hold">
                                          <p:stCondLst>
                                            <p:cond delay="0"/>
                                          </p:stCondLst>
                                        </p:cTn>
                                        <p:tgtEl>
                                          <p:spTgt spid="60"/>
                                        </p:tgtEl>
                                        <p:attrNameLst>
                                          <p:attrName>style.visibility</p:attrName>
                                        </p:attrNameLst>
                                      </p:cBhvr>
                                      <p:to>
                                        <p:strVal val="visible"/>
                                      </p:to>
                                    </p:set>
                                    <p:animEffect transition="in" filter="wipe(left)">
                                      <p:cBhvr>
                                        <p:cTn id="12" dur="500"/>
                                        <p:tgtEl>
                                          <p:spTgt spid="60"/>
                                        </p:tgtEl>
                                      </p:cBhvr>
                                    </p:animEffect>
                                  </p:childTnLst>
                                </p:cTn>
                              </p:par>
                              <p:par>
                                <p:cTn id="13" presetID="22" presetClass="entr" presetSubtype="2" fill="hold" nodeType="withEffect">
                                  <p:stCondLst>
                                    <p:cond delay="250"/>
                                  </p:stCondLst>
                                  <p:childTnLst>
                                    <p:set>
                                      <p:cBhvr>
                                        <p:cTn id="14" dur="1" fill="hold">
                                          <p:stCondLst>
                                            <p:cond delay="0"/>
                                          </p:stCondLst>
                                        </p:cTn>
                                        <p:tgtEl>
                                          <p:spTgt spid="57"/>
                                        </p:tgtEl>
                                        <p:attrNameLst>
                                          <p:attrName>style.visibility</p:attrName>
                                        </p:attrNameLst>
                                      </p:cBhvr>
                                      <p:to>
                                        <p:strVal val="visible"/>
                                      </p:to>
                                    </p:set>
                                    <p:animEffect transition="in" filter="wipe(right)">
                                      <p:cBhvr>
                                        <p:cTn id="15" dur="500"/>
                                        <p:tgtEl>
                                          <p:spTgt spid="57"/>
                                        </p:tgtEl>
                                      </p:cBhvr>
                                    </p:animEffect>
                                  </p:childTnLst>
                                </p:cTn>
                              </p:par>
                              <p:par>
                                <p:cTn id="16" presetID="22" presetClass="entr" presetSubtype="2" fill="hold" nodeType="withEffect">
                                  <p:stCondLst>
                                    <p:cond delay="250"/>
                                  </p:stCondLst>
                                  <p:childTnLst>
                                    <p:set>
                                      <p:cBhvr>
                                        <p:cTn id="17" dur="1" fill="hold">
                                          <p:stCondLst>
                                            <p:cond delay="0"/>
                                          </p:stCondLst>
                                        </p:cTn>
                                        <p:tgtEl>
                                          <p:spTgt spid="58"/>
                                        </p:tgtEl>
                                        <p:attrNameLst>
                                          <p:attrName>style.visibility</p:attrName>
                                        </p:attrNameLst>
                                      </p:cBhvr>
                                      <p:to>
                                        <p:strVal val="visible"/>
                                      </p:to>
                                    </p:set>
                                    <p:animEffect transition="in" filter="wipe(right)">
                                      <p:cBhvr>
                                        <p:cTn id="18" dur="500"/>
                                        <p:tgtEl>
                                          <p:spTgt spid="58"/>
                                        </p:tgtEl>
                                      </p:cBhvr>
                                    </p:animEffect>
                                  </p:childTnLst>
                                </p:cTn>
                              </p:par>
                              <p:par>
                                <p:cTn id="19" presetID="22" presetClass="entr" presetSubtype="8" fill="hold" nodeType="withEffect">
                                  <p:stCondLst>
                                    <p:cond delay="250"/>
                                  </p:stCondLst>
                                  <p:childTnLst>
                                    <p:set>
                                      <p:cBhvr>
                                        <p:cTn id="20" dur="1" fill="hold">
                                          <p:stCondLst>
                                            <p:cond delay="0"/>
                                          </p:stCondLst>
                                        </p:cTn>
                                        <p:tgtEl>
                                          <p:spTgt spid="59"/>
                                        </p:tgtEl>
                                        <p:attrNameLst>
                                          <p:attrName>style.visibility</p:attrName>
                                        </p:attrNameLst>
                                      </p:cBhvr>
                                      <p:to>
                                        <p:strVal val="visible"/>
                                      </p:to>
                                    </p:set>
                                    <p:animEffect transition="in" filter="wipe(left)">
                                      <p:cBhvr>
                                        <p:cTn id="21" dur="500"/>
                                        <p:tgtEl>
                                          <p:spTgt spid="59"/>
                                        </p:tgtEl>
                                      </p:cBhvr>
                                    </p:animEffect>
                                  </p:childTnLst>
                                </p:cTn>
                              </p:par>
                            </p:childTnLst>
                          </p:cTn>
                        </p:par>
                        <p:par>
                          <p:cTn id="22" fill="hold">
                            <p:stCondLst>
                              <p:cond delay="1250"/>
                            </p:stCondLst>
                            <p:childTnLst>
                              <p:par>
                                <p:cTn id="23" presetID="22" presetClass="entr" presetSubtype="2" fill="hold" nodeType="afterEffect">
                                  <p:stCondLst>
                                    <p:cond delay="500"/>
                                  </p:stCondLst>
                                  <p:childTnLst>
                                    <p:set>
                                      <p:cBhvr>
                                        <p:cTn id="24" dur="1" fill="hold">
                                          <p:stCondLst>
                                            <p:cond delay="0"/>
                                          </p:stCondLst>
                                        </p:cTn>
                                        <p:tgtEl>
                                          <p:spTgt spid="45"/>
                                        </p:tgtEl>
                                        <p:attrNameLst>
                                          <p:attrName>style.visibility</p:attrName>
                                        </p:attrNameLst>
                                      </p:cBhvr>
                                      <p:to>
                                        <p:strVal val="visible"/>
                                      </p:to>
                                    </p:set>
                                    <p:animEffect transition="in" filter="wipe(right)">
                                      <p:cBhvr>
                                        <p:cTn id="25" dur="500"/>
                                        <p:tgtEl>
                                          <p:spTgt spid="45"/>
                                        </p:tgtEl>
                                      </p:cBhvr>
                                    </p:animEffect>
                                  </p:childTnLst>
                                </p:cTn>
                              </p:par>
                              <p:par>
                                <p:cTn id="26" presetID="22" presetClass="entr" presetSubtype="2" fill="hold" nodeType="withEffect">
                                  <p:stCondLst>
                                    <p:cond delay="500"/>
                                  </p:stCondLst>
                                  <p:childTnLst>
                                    <p:set>
                                      <p:cBhvr>
                                        <p:cTn id="27" dur="1" fill="hold">
                                          <p:stCondLst>
                                            <p:cond delay="0"/>
                                          </p:stCondLst>
                                        </p:cTn>
                                        <p:tgtEl>
                                          <p:spTgt spid="46"/>
                                        </p:tgtEl>
                                        <p:attrNameLst>
                                          <p:attrName>style.visibility</p:attrName>
                                        </p:attrNameLst>
                                      </p:cBhvr>
                                      <p:to>
                                        <p:strVal val="visible"/>
                                      </p:to>
                                    </p:set>
                                    <p:animEffect transition="in" filter="wipe(right)">
                                      <p:cBhvr>
                                        <p:cTn id="28" dur="500"/>
                                        <p:tgtEl>
                                          <p:spTgt spid="46"/>
                                        </p:tgtEl>
                                      </p:cBhvr>
                                    </p:animEffect>
                                  </p:childTnLst>
                                </p:cTn>
                              </p:par>
                              <p:par>
                                <p:cTn id="29" presetID="22" presetClass="entr" presetSubtype="8" fill="hold" nodeType="withEffect">
                                  <p:stCondLst>
                                    <p:cond delay="500"/>
                                  </p:stCondLst>
                                  <p:childTnLst>
                                    <p:set>
                                      <p:cBhvr>
                                        <p:cTn id="30" dur="1" fill="hold">
                                          <p:stCondLst>
                                            <p:cond delay="0"/>
                                          </p:stCondLst>
                                        </p:cTn>
                                        <p:tgtEl>
                                          <p:spTgt spid="52"/>
                                        </p:tgtEl>
                                        <p:attrNameLst>
                                          <p:attrName>style.visibility</p:attrName>
                                        </p:attrNameLst>
                                      </p:cBhvr>
                                      <p:to>
                                        <p:strVal val="visible"/>
                                      </p:to>
                                    </p:set>
                                    <p:animEffect transition="in" filter="wipe(left)">
                                      <p:cBhvr>
                                        <p:cTn id="31" dur="500"/>
                                        <p:tgtEl>
                                          <p:spTgt spid="52"/>
                                        </p:tgtEl>
                                      </p:cBhvr>
                                    </p:animEffect>
                                  </p:childTnLst>
                                </p:cTn>
                              </p:par>
                              <p:par>
                                <p:cTn id="32" presetID="22" presetClass="entr" presetSubtype="8" fill="hold" nodeType="withEffect">
                                  <p:stCondLst>
                                    <p:cond delay="500"/>
                                  </p:stCondLst>
                                  <p:childTnLst>
                                    <p:set>
                                      <p:cBhvr>
                                        <p:cTn id="33" dur="1" fill="hold">
                                          <p:stCondLst>
                                            <p:cond delay="0"/>
                                          </p:stCondLst>
                                        </p:cTn>
                                        <p:tgtEl>
                                          <p:spTgt spid="53"/>
                                        </p:tgtEl>
                                        <p:attrNameLst>
                                          <p:attrName>style.visibility</p:attrName>
                                        </p:attrNameLst>
                                      </p:cBhvr>
                                      <p:to>
                                        <p:strVal val="visible"/>
                                      </p:to>
                                    </p:set>
                                    <p:animEffect transition="in" filter="wipe(left)">
                                      <p:cBhvr>
                                        <p:cTn id="3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6"/>
          <p:cNvSpPr txBox="1">
            <a:spLocks noChangeArrowheads="1"/>
          </p:cNvSpPr>
          <p:nvPr/>
        </p:nvSpPr>
        <p:spPr bwMode="auto">
          <a:xfrm>
            <a:off x="1553381" y="4903923"/>
            <a:ext cx="2088376" cy="95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3" tIns="60941" rIns="121883" bIns="60941"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charset="-122"/>
                <a:cs typeface="+mn-ea"/>
              </a:defRPr>
            </a:lvl1pPr>
          </a:lstStyle>
          <a:p>
            <a:pPr algn="ctr"/>
            <a:r>
              <a:rPr lang="zh-CN" altLang="en-US" sz="120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a:t>
            </a:r>
            <a:endParaRPr lang="zh-CN" altLang="en-US" sz="120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36" name="TextBox 6"/>
          <p:cNvSpPr txBox="1">
            <a:spLocks noChangeArrowheads="1"/>
          </p:cNvSpPr>
          <p:nvPr/>
        </p:nvSpPr>
        <p:spPr bwMode="auto">
          <a:xfrm>
            <a:off x="3939637" y="4903923"/>
            <a:ext cx="2088376" cy="95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3" tIns="60941" rIns="121883" bIns="60941"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charset="-122"/>
                <a:cs typeface="+mn-ea"/>
              </a:defRPr>
            </a:lvl1pPr>
          </a:lstStyle>
          <a:p>
            <a:pPr algn="ctr"/>
            <a:r>
              <a:rPr lang="zh-CN" altLang="en-US" sz="120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a:t>
            </a:r>
            <a:endParaRPr lang="zh-CN" altLang="en-US" sz="120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37" name="TextBox 6"/>
          <p:cNvSpPr txBox="1">
            <a:spLocks noChangeArrowheads="1"/>
          </p:cNvSpPr>
          <p:nvPr/>
        </p:nvSpPr>
        <p:spPr bwMode="auto">
          <a:xfrm>
            <a:off x="6325892" y="4903923"/>
            <a:ext cx="2088376" cy="67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3" tIns="60941" rIns="121883" bIns="60941"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charset="-122"/>
                <a:cs typeface="+mn-ea"/>
              </a:defRPr>
            </a:lvl1pPr>
          </a:lstStyle>
          <a:p>
            <a:pPr algn="ctr"/>
            <a:r>
              <a:rPr lang="zh-CN" altLang="en-US" sz="120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a:t>
            </a:r>
            <a:endParaRPr lang="zh-CN" altLang="en-US" sz="120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38" name="TextBox 6"/>
          <p:cNvSpPr txBox="1">
            <a:spLocks noChangeArrowheads="1"/>
          </p:cNvSpPr>
          <p:nvPr/>
        </p:nvSpPr>
        <p:spPr bwMode="auto">
          <a:xfrm>
            <a:off x="8712147" y="4903923"/>
            <a:ext cx="2088376" cy="95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3" tIns="60941" rIns="121883" bIns="60941"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charset="-122"/>
                <a:cs typeface="+mn-ea"/>
              </a:defRPr>
            </a:lvl1pPr>
          </a:lstStyle>
          <a:p>
            <a:pPr algn="ctr"/>
            <a:r>
              <a:rPr lang="zh-CN" altLang="en-US" sz="120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a:t>
            </a:r>
            <a:endParaRPr lang="zh-CN" altLang="en-US" sz="120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nvGrpSpPr>
          <p:cNvPr id="2" name="组合 1"/>
          <p:cNvGrpSpPr/>
          <p:nvPr/>
        </p:nvGrpSpPr>
        <p:grpSpPr>
          <a:xfrm>
            <a:off x="1786826" y="2108499"/>
            <a:ext cx="1388105" cy="2683636"/>
            <a:chOff x="1339122" y="1581373"/>
            <a:chExt cx="1041400" cy="2012727"/>
          </a:xfrm>
        </p:grpSpPr>
        <p:grpSp>
          <p:nvGrpSpPr>
            <p:cNvPr id="3" name="组合 38"/>
            <p:cNvGrpSpPr/>
            <p:nvPr/>
          </p:nvGrpSpPr>
          <p:grpSpPr>
            <a:xfrm>
              <a:off x="1339122" y="2425700"/>
              <a:ext cx="1041400" cy="1168400"/>
              <a:chOff x="2032000" y="2425700"/>
              <a:chExt cx="1041400" cy="1168400"/>
            </a:xfrm>
          </p:grpSpPr>
          <p:sp>
            <p:nvSpPr>
              <p:cNvPr id="11" name="任意多边形 10"/>
              <p:cNvSpPr/>
              <p:nvPr/>
            </p:nvSpPr>
            <p:spPr>
              <a:xfrm>
                <a:off x="2032000" y="2425700"/>
                <a:ext cx="1041400" cy="1168400"/>
              </a:xfrm>
              <a:custGeom>
                <a:avLst/>
                <a:gdLst>
                  <a:gd name="connsiteX0" fmla="*/ 520700 w 1041400"/>
                  <a:gd name="connsiteY0" fmla="*/ 0 h 1168400"/>
                  <a:gd name="connsiteX1" fmla="*/ 617453 w 1041400"/>
                  <a:gd name="connsiteY1" fmla="*/ 136754 h 1168400"/>
                  <a:gd name="connsiteX2" fmla="*/ 625639 w 1041400"/>
                  <a:gd name="connsiteY2" fmla="*/ 137579 h 1168400"/>
                  <a:gd name="connsiteX3" fmla="*/ 1041400 w 1041400"/>
                  <a:gd name="connsiteY3" fmla="*/ 647700 h 1168400"/>
                  <a:gd name="connsiteX4" fmla="*/ 520700 w 1041400"/>
                  <a:gd name="connsiteY4" fmla="*/ 1168400 h 1168400"/>
                  <a:gd name="connsiteX5" fmla="*/ 0 w 1041400"/>
                  <a:gd name="connsiteY5" fmla="*/ 647700 h 1168400"/>
                  <a:gd name="connsiteX6" fmla="*/ 415761 w 1041400"/>
                  <a:gd name="connsiteY6" fmla="*/ 137579 h 1168400"/>
                  <a:gd name="connsiteX7" fmla="*/ 423947 w 1041400"/>
                  <a:gd name="connsiteY7" fmla="*/ 136754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1400" h="1168400">
                    <a:moveTo>
                      <a:pt x="520700" y="0"/>
                    </a:moveTo>
                    <a:lnTo>
                      <a:pt x="617453" y="136754"/>
                    </a:lnTo>
                    <a:lnTo>
                      <a:pt x="625639" y="137579"/>
                    </a:lnTo>
                    <a:cubicBezTo>
                      <a:pt x="862914" y="186132"/>
                      <a:pt x="1041400" y="396072"/>
                      <a:pt x="1041400" y="647700"/>
                    </a:cubicBezTo>
                    <a:cubicBezTo>
                      <a:pt x="1041400" y="935275"/>
                      <a:pt x="808275" y="1168400"/>
                      <a:pt x="520700" y="1168400"/>
                    </a:cubicBezTo>
                    <a:cubicBezTo>
                      <a:pt x="233125" y="1168400"/>
                      <a:pt x="0" y="935275"/>
                      <a:pt x="0" y="647700"/>
                    </a:cubicBezTo>
                    <a:cubicBezTo>
                      <a:pt x="0" y="396072"/>
                      <a:pt x="178486" y="186132"/>
                      <a:pt x="415761" y="137579"/>
                    </a:cubicBezTo>
                    <a:lnTo>
                      <a:pt x="423947" y="1367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12" name="椭圆 11"/>
              <p:cNvSpPr/>
              <p:nvPr/>
            </p:nvSpPr>
            <p:spPr>
              <a:xfrm>
                <a:off x="2136321" y="2667907"/>
                <a:ext cx="832757" cy="8327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20" name="Freeform 88"/>
              <p:cNvSpPr>
                <a:spLocks noEditPoints="1"/>
              </p:cNvSpPr>
              <p:nvPr/>
            </p:nvSpPr>
            <p:spPr bwMode="auto">
              <a:xfrm>
                <a:off x="2274887" y="2791137"/>
                <a:ext cx="581877" cy="559121"/>
              </a:xfrm>
              <a:custGeom>
                <a:avLst/>
                <a:gdLst>
                  <a:gd name="T0" fmla="*/ 59 w 83"/>
                  <a:gd name="T1" fmla="*/ 57 h 80"/>
                  <a:gd name="T2" fmla="*/ 83 w 83"/>
                  <a:gd name="T3" fmla="*/ 39 h 80"/>
                  <a:gd name="T4" fmla="*/ 53 w 83"/>
                  <a:gd name="T5" fmla="*/ 80 h 80"/>
                  <a:gd name="T6" fmla="*/ 44 w 83"/>
                  <a:gd name="T7" fmla="*/ 0 h 80"/>
                  <a:gd name="T8" fmla="*/ 31 w 83"/>
                  <a:gd name="T9" fmla="*/ 1 h 80"/>
                  <a:gd name="T10" fmla="*/ 31 w 83"/>
                  <a:gd name="T11" fmla="*/ 1 h 80"/>
                  <a:gd name="T12" fmla="*/ 15 w 83"/>
                  <a:gd name="T13" fmla="*/ 8 h 80"/>
                  <a:gd name="T14" fmla="*/ 4 w 83"/>
                  <a:gd name="T15" fmla="*/ 22 h 80"/>
                  <a:gd name="T16" fmla="*/ 0 w 83"/>
                  <a:gd name="T17" fmla="*/ 34 h 80"/>
                  <a:gd name="T18" fmla="*/ 0 w 83"/>
                  <a:gd name="T19" fmla="*/ 34 h 80"/>
                  <a:gd name="T20" fmla="*/ 1 w 83"/>
                  <a:gd name="T21" fmla="*/ 47 h 80"/>
                  <a:gd name="T22" fmla="*/ 34 w 83"/>
                  <a:gd name="T23" fmla="*/ 78 h 80"/>
                  <a:gd name="T24" fmla="*/ 34 w 83"/>
                  <a:gd name="T25" fmla="*/ 78 h 80"/>
                  <a:gd name="T26" fmla="*/ 27 w 83"/>
                  <a:gd name="T27" fmla="*/ 62 h 80"/>
                  <a:gd name="T28" fmla="*/ 42 w 83"/>
                  <a:gd name="T29" fmla="*/ 56 h 80"/>
                  <a:gd name="T30" fmla="*/ 57 w 83"/>
                  <a:gd name="T31" fmla="*/ 43 h 80"/>
                  <a:gd name="T32" fmla="*/ 62 w 83"/>
                  <a:gd name="T33" fmla="*/ 50 h 80"/>
                  <a:gd name="T34" fmla="*/ 70 w 83"/>
                  <a:gd name="T35" fmla="*/ 43 h 80"/>
                  <a:gd name="T36" fmla="*/ 70 w 83"/>
                  <a:gd name="T37" fmla="*/ 43 h 80"/>
                  <a:gd name="T38" fmla="*/ 68 w 83"/>
                  <a:gd name="T39" fmla="*/ 51 h 80"/>
                  <a:gd name="T40" fmla="*/ 63 w 83"/>
                  <a:gd name="T41" fmla="*/ 57 h 80"/>
                  <a:gd name="T42" fmla="*/ 78 w 83"/>
                  <a:gd name="T43" fmla="*/ 39 h 80"/>
                  <a:gd name="T44" fmla="*/ 77 w 83"/>
                  <a:gd name="T45" fmla="*/ 31 h 80"/>
                  <a:gd name="T46" fmla="*/ 77 w 83"/>
                  <a:gd name="T47" fmla="*/ 31 h 80"/>
                  <a:gd name="T48" fmla="*/ 57 w 83"/>
                  <a:gd name="T49" fmla="*/ 4 h 80"/>
                  <a:gd name="T50" fmla="*/ 57 w 83"/>
                  <a:gd name="T51" fmla="*/ 4 h 80"/>
                  <a:gd name="T52" fmla="*/ 44 w 83"/>
                  <a:gd name="T53" fmla="*/ 0 h 80"/>
                  <a:gd name="T54" fmla="*/ 70 w 83"/>
                  <a:gd name="T55" fmla="*/ 37 h 80"/>
                  <a:gd name="T56" fmla="*/ 62 w 83"/>
                  <a:gd name="T57" fmla="*/ 26 h 80"/>
                  <a:gd name="T58" fmla="*/ 70 w 83"/>
                  <a:gd name="T59" fmla="*/ 32 h 80"/>
                  <a:gd name="T60" fmla="*/ 70 w 83"/>
                  <a:gd name="T61" fmla="*/ 33 h 80"/>
                  <a:gd name="T62" fmla="*/ 65 w 83"/>
                  <a:gd name="T63" fmla="*/ 21 h 80"/>
                  <a:gd name="T64" fmla="*/ 59 w 83"/>
                  <a:gd name="T65" fmla="*/ 15 h 80"/>
                  <a:gd name="T66" fmla="*/ 64 w 83"/>
                  <a:gd name="T67" fmla="*/ 20 h 80"/>
                  <a:gd name="T68" fmla="*/ 52 w 83"/>
                  <a:gd name="T69" fmla="*/ 10 h 80"/>
                  <a:gd name="T70" fmla="*/ 42 w 83"/>
                  <a:gd name="T71" fmla="*/ 17 h 80"/>
                  <a:gd name="T72" fmla="*/ 43 w 83"/>
                  <a:gd name="T73" fmla="*/ 8 h 80"/>
                  <a:gd name="T74" fmla="*/ 47 w 83"/>
                  <a:gd name="T75" fmla="*/ 9 h 80"/>
                  <a:gd name="T76" fmla="*/ 37 w 83"/>
                  <a:gd name="T77" fmla="*/ 8 h 80"/>
                  <a:gd name="T78" fmla="*/ 25 w 83"/>
                  <a:gd name="T79" fmla="*/ 18 h 80"/>
                  <a:gd name="T80" fmla="*/ 32 w 83"/>
                  <a:gd name="T81" fmla="*/ 9 h 80"/>
                  <a:gd name="T82" fmla="*/ 32 w 83"/>
                  <a:gd name="T83" fmla="*/ 9 h 80"/>
                  <a:gd name="T84" fmla="*/ 21 w 83"/>
                  <a:gd name="T85" fmla="*/ 13 h 80"/>
                  <a:gd name="T86" fmla="*/ 13 w 83"/>
                  <a:gd name="T87" fmla="*/ 21 h 80"/>
                  <a:gd name="T88" fmla="*/ 20 w 83"/>
                  <a:gd name="T89" fmla="*/ 14 h 80"/>
                  <a:gd name="T90" fmla="*/ 9 w 83"/>
                  <a:gd name="T91" fmla="*/ 29 h 80"/>
                  <a:gd name="T92" fmla="*/ 17 w 83"/>
                  <a:gd name="T93" fmla="*/ 37 h 80"/>
                  <a:gd name="T94" fmla="*/ 8 w 83"/>
                  <a:gd name="T95" fmla="*/ 37 h 80"/>
                  <a:gd name="T96" fmla="*/ 8 w 83"/>
                  <a:gd name="T97" fmla="*/ 35 h 80"/>
                  <a:gd name="T98" fmla="*/ 9 w 83"/>
                  <a:gd name="T99" fmla="*/ 31 h 80"/>
                  <a:gd name="T100" fmla="*/ 8 w 83"/>
                  <a:gd name="T101" fmla="*/ 43 h 80"/>
                  <a:gd name="T102" fmla="*/ 19 w 83"/>
                  <a:gd name="T103" fmla="*/ 54 h 80"/>
                  <a:gd name="T104" fmla="*/ 8 w 83"/>
                  <a:gd name="T105" fmla="*/ 43 h 80"/>
                  <a:gd name="T106" fmla="*/ 20 w 83"/>
                  <a:gd name="T107" fmla="*/ 60 h 80"/>
                  <a:gd name="T108" fmla="*/ 17 w 83"/>
                  <a:gd name="T109" fmla="*/ 62 h 80"/>
                  <a:gd name="T110" fmla="*/ 37 w 83"/>
                  <a:gd name="T111" fmla="*/ 57 h 80"/>
                  <a:gd name="T112" fmla="*/ 23 w 83"/>
                  <a:gd name="T113" fmla="*/ 43 h 80"/>
                  <a:gd name="T114" fmla="*/ 37 w 83"/>
                  <a:gd name="T115" fmla="*/ 57 h 80"/>
                  <a:gd name="T116" fmla="*/ 56 w 83"/>
                  <a:gd name="T117" fmla="*/ 24 h 80"/>
                  <a:gd name="T118" fmla="*/ 42 w 83"/>
                  <a:gd name="T119" fmla="*/ 37 h 80"/>
                  <a:gd name="T120" fmla="*/ 24 w 83"/>
                  <a:gd name="T121" fmla="*/ 24 h 80"/>
                  <a:gd name="T122" fmla="*/ 37 w 83"/>
                  <a:gd name="T123" fmla="*/ 37 h 80"/>
                  <a:gd name="T124" fmla="*/ 24 w 83"/>
                  <a:gd name="T125"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 h="80">
                    <a:moveTo>
                      <a:pt x="36" y="63"/>
                    </a:moveTo>
                    <a:cubicBezTo>
                      <a:pt x="59" y="57"/>
                      <a:pt x="59" y="57"/>
                      <a:pt x="59" y="57"/>
                    </a:cubicBezTo>
                    <a:cubicBezTo>
                      <a:pt x="57" y="62"/>
                      <a:pt x="57" y="62"/>
                      <a:pt x="57" y="62"/>
                    </a:cubicBezTo>
                    <a:cubicBezTo>
                      <a:pt x="70" y="63"/>
                      <a:pt x="82" y="56"/>
                      <a:pt x="83" y="39"/>
                    </a:cubicBezTo>
                    <a:cubicBezTo>
                      <a:pt x="83" y="59"/>
                      <a:pt x="72" y="75"/>
                      <a:pt x="54" y="75"/>
                    </a:cubicBezTo>
                    <a:cubicBezTo>
                      <a:pt x="53" y="80"/>
                      <a:pt x="53" y="80"/>
                      <a:pt x="53" y="80"/>
                    </a:cubicBezTo>
                    <a:cubicBezTo>
                      <a:pt x="36" y="63"/>
                      <a:pt x="36" y="63"/>
                      <a:pt x="36" y="63"/>
                    </a:cubicBezTo>
                    <a:close/>
                    <a:moveTo>
                      <a:pt x="44" y="0"/>
                    </a:moveTo>
                    <a:cubicBezTo>
                      <a:pt x="40" y="0"/>
                      <a:pt x="35" y="0"/>
                      <a:pt x="31" y="1"/>
                    </a:cubicBezTo>
                    <a:cubicBezTo>
                      <a:pt x="31" y="1"/>
                      <a:pt x="31" y="1"/>
                      <a:pt x="31" y="1"/>
                    </a:cubicBezTo>
                    <a:cubicBezTo>
                      <a:pt x="31" y="1"/>
                      <a:pt x="31" y="1"/>
                      <a:pt x="31" y="1"/>
                    </a:cubicBezTo>
                    <a:cubicBezTo>
                      <a:pt x="31" y="1"/>
                      <a:pt x="31" y="1"/>
                      <a:pt x="31" y="1"/>
                    </a:cubicBezTo>
                    <a:cubicBezTo>
                      <a:pt x="31" y="1"/>
                      <a:pt x="31" y="1"/>
                      <a:pt x="31" y="1"/>
                    </a:cubicBezTo>
                    <a:cubicBezTo>
                      <a:pt x="25" y="2"/>
                      <a:pt x="20" y="5"/>
                      <a:pt x="15" y="8"/>
                    </a:cubicBezTo>
                    <a:cubicBezTo>
                      <a:pt x="11" y="12"/>
                      <a:pt x="7" y="16"/>
                      <a:pt x="4" y="21"/>
                    </a:cubicBezTo>
                    <a:cubicBezTo>
                      <a:pt x="4" y="22"/>
                      <a:pt x="4" y="22"/>
                      <a:pt x="4" y="22"/>
                    </a:cubicBezTo>
                    <a:cubicBezTo>
                      <a:pt x="4" y="22"/>
                      <a:pt x="4" y="22"/>
                      <a:pt x="4" y="22"/>
                    </a:cubicBezTo>
                    <a:cubicBezTo>
                      <a:pt x="2" y="26"/>
                      <a:pt x="1" y="30"/>
                      <a:pt x="0" y="34"/>
                    </a:cubicBezTo>
                    <a:cubicBezTo>
                      <a:pt x="0" y="34"/>
                      <a:pt x="0" y="34"/>
                      <a:pt x="0" y="34"/>
                    </a:cubicBezTo>
                    <a:cubicBezTo>
                      <a:pt x="0" y="34"/>
                      <a:pt x="0" y="34"/>
                      <a:pt x="0" y="34"/>
                    </a:cubicBezTo>
                    <a:cubicBezTo>
                      <a:pt x="0" y="39"/>
                      <a:pt x="0" y="43"/>
                      <a:pt x="0" y="47"/>
                    </a:cubicBezTo>
                    <a:cubicBezTo>
                      <a:pt x="1" y="47"/>
                      <a:pt x="1" y="47"/>
                      <a:pt x="1" y="47"/>
                    </a:cubicBezTo>
                    <a:cubicBezTo>
                      <a:pt x="2" y="55"/>
                      <a:pt x="6" y="62"/>
                      <a:pt x="11" y="67"/>
                    </a:cubicBezTo>
                    <a:cubicBezTo>
                      <a:pt x="17" y="73"/>
                      <a:pt x="25" y="77"/>
                      <a:pt x="34" y="78"/>
                    </a:cubicBezTo>
                    <a:cubicBezTo>
                      <a:pt x="34" y="78"/>
                      <a:pt x="34" y="78"/>
                      <a:pt x="34" y="78"/>
                    </a:cubicBezTo>
                    <a:cubicBezTo>
                      <a:pt x="34" y="78"/>
                      <a:pt x="34" y="78"/>
                      <a:pt x="34" y="78"/>
                    </a:cubicBezTo>
                    <a:cubicBezTo>
                      <a:pt x="37" y="79"/>
                      <a:pt x="40" y="79"/>
                      <a:pt x="42" y="78"/>
                    </a:cubicBezTo>
                    <a:cubicBezTo>
                      <a:pt x="27" y="62"/>
                      <a:pt x="27" y="62"/>
                      <a:pt x="27" y="62"/>
                    </a:cubicBezTo>
                    <a:cubicBezTo>
                      <a:pt x="26" y="60"/>
                      <a:pt x="26" y="60"/>
                      <a:pt x="26" y="60"/>
                    </a:cubicBezTo>
                    <a:cubicBezTo>
                      <a:pt x="42" y="56"/>
                      <a:pt x="42" y="56"/>
                      <a:pt x="42" y="56"/>
                    </a:cubicBezTo>
                    <a:cubicBezTo>
                      <a:pt x="42" y="43"/>
                      <a:pt x="42" y="43"/>
                      <a:pt x="42" y="43"/>
                    </a:cubicBezTo>
                    <a:cubicBezTo>
                      <a:pt x="57" y="43"/>
                      <a:pt x="57" y="43"/>
                      <a:pt x="57" y="43"/>
                    </a:cubicBezTo>
                    <a:cubicBezTo>
                      <a:pt x="57" y="46"/>
                      <a:pt x="57" y="49"/>
                      <a:pt x="56" y="52"/>
                    </a:cubicBezTo>
                    <a:cubicBezTo>
                      <a:pt x="62" y="50"/>
                      <a:pt x="62" y="50"/>
                      <a:pt x="62" y="50"/>
                    </a:cubicBezTo>
                    <a:cubicBezTo>
                      <a:pt x="62" y="48"/>
                      <a:pt x="62" y="45"/>
                      <a:pt x="63" y="43"/>
                    </a:cubicBezTo>
                    <a:cubicBezTo>
                      <a:pt x="70" y="43"/>
                      <a:pt x="70" y="43"/>
                      <a:pt x="70" y="43"/>
                    </a:cubicBezTo>
                    <a:cubicBezTo>
                      <a:pt x="70" y="43"/>
                      <a:pt x="70" y="43"/>
                      <a:pt x="70" y="43"/>
                    </a:cubicBezTo>
                    <a:cubicBezTo>
                      <a:pt x="70" y="43"/>
                      <a:pt x="70" y="43"/>
                      <a:pt x="70" y="43"/>
                    </a:cubicBezTo>
                    <a:cubicBezTo>
                      <a:pt x="70" y="44"/>
                      <a:pt x="70" y="46"/>
                      <a:pt x="69" y="47"/>
                    </a:cubicBezTo>
                    <a:cubicBezTo>
                      <a:pt x="69" y="49"/>
                      <a:pt x="69" y="50"/>
                      <a:pt x="68" y="51"/>
                    </a:cubicBezTo>
                    <a:cubicBezTo>
                      <a:pt x="67" y="52"/>
                      <a:pt x="65" y="52"/>
                      <a:pt x="64" y="53"/>
                    </a:cubicBezTo>
                    <a:cubicBezTo>
                      <a:pt x="63" y="57"/>
                      <a:pt x="63" y="57"/>
                      <a:pt x="63" y="57"/>
                    </a:cubicBezTo>
                    <a:cubicBezTo>
                      <a:pt x="69" y="56"/>
                      <a:pt x="73" y="53"/>
                      <a:pt x="75" y="48"/>
                    </a:cubicBezTo>
                    <a:cubicBezTo>
                      <a:pt x="77" y="45"/>
                      <a:pt x="77" y="42"/>
                      <a:pt x="78" y="39"/>
                    </a:cubicBezTo>
                    <a:cubicBezTo>
                      <a:pt x="78" y="35"/>
                      <a:pt x="78" y="35"/>
                      <a:pt x="78" y="35"/>
                    </a:cubicBezTo>
                    <a:cubicBezTo>
                      <a:pt x="78" y="34"/>
                      <a:pt x="78" y="33"/>
                      <a:pt x="77" y="31"/>
                    </a:cubicBezTo>
                    <a:cubicBezTo>
                      <a:pt x="77" y="31"/>
                      <a:pt x="77" y="31"/>
                      <a:pt x="77" y="31"/>
                    </a:cubicBezTo>
                    <a:cubicBezTo>
                      <a:pt x="77" y="31"/>
                      <a:pt x="77" y="31"/>
                      <a:pt x="77" y="31"/>
                    </a:cubicBezTo>
                    <a:cubicBezTo>
                      <a:pt x="76" y="25"/>
                      <a:pt x="74" y="20"/>
                      <a:pt x="70" y="15"/>
                    </a:cubicBezTo>
                    <a:cubicBezTo>
                      <a:pt x="67" y="11"/>
                      <a:pt x="62" y="7"/>
                      <a:pt x="57" y="4"/>
                    </a:cubicBezTo>
                    <a:cubicBezTo>
                      <a:pt x="57" y="4"/>
                      <a:pt x="57" y="4"/>
                      <a:pt x="57" y="4"/>
                    </a:cubicBezTo>
                    <a:cubicBezTo>
                      <a:pt x="57" y="4"/>
                      <a:pt x="57" y="4"/>
                      <a:pt x="57" y="4"/>
                    </a:cubicBezTo>
                    <a:cubicBezTo>
                      <a:pt x="53" y="2"/>
                      <a:pt x="49" y="1"/>
                      <a:pt x="44" y="0"/>
                    </a:cubicBezTo>
                    <a:cubicBezTo>
                      <a:pt x="44" y="0"/>
                      <a:pt x="44" y="0"/>
                      <a:pt x="44" y="0"/>
                    </a:cubicBezTo>
                    <a:cubicBezTo>
                      <a:pt x="44" y="0"/>
                      <a:pt x="44" y="0"/>
                      <a:pt x="44" y="0"/>
                    </a:cubicBezTo>
                    <a:close/>
                    <a:moveTo>
                      <a:pt x="70" y="37"/>
                    </a:moveTo>
                    <a:cubicBezTo>
                      <a:pt x="63" y="37"/>
                      <a:pt x="63" y="37"/>
                      <a:pt x="63" y="37"/>
                    </a:cubicBezTo>
                    <a:cubicBezTo>
                      <a:pt x="63" y="34"/>
                      <a:pt x="62" y="30"/>
                      <a:pt x="62" y="26"/>
                    </a:cubicBezTo>
                    <a:cubicBezTo>
                      <a:pt x="64" y="27"/>
                      <a:pt x="66" y="27"/>
                      <a:pt x="68" y="28"/>
                    </a:cubicBezTo>
                    <a:cubicBezTo>
                      <a:pt x="69" y="29"/>
                      <a:pt x="69" y="31"/>
                      <a:pt x="70" y="32"/>
                    </a:cubicBezTo>
                    <a:cubicBezTo>
                      <a:pt x="70" y="32"/>
                      <a:pt x="70" y="32"/>
                      <a:pt x="70" y="32"/>
                    </a:cubicBezTo>
                    <a:cubicBezTo>
                      <a:pt x="70" y="33"/>
                      <a:pt x="70" y="33"/>
                      <a:pt x="70" y="33"/>
                    </a:cubicBezTo>
                    <a:cubicBezTo>
                      <a:pt x="70" y="34"/>
                      <a:pt x="70" y="36"/>
                      <a:pt x="70" y="37"/>
                    </a:cubicBezTo>
                    <a:close/>
                    <a:moveTo>
                      <a:pt x="65" y="21"/>
                    </a:moveTo>
                    <a:cubicBezTo>
                      <a:pt x="63" y="21"/>
                      <a:pt x="62" y="20"/>
                      <a:pt x="61" y="20"/>
                    </a:cubicBezTo>
                    <a:cubicBezTo>
                      <a:pt x="60" y="18"/>
                      <a:pt x="60" y="17"/>
                      <a:pt x="59" y="15"/>
                    </a:cubicBezTo>
                    <a:cubicBezTo>
                      <a:pt x="60" y="16"/>
                      <a:pt x="61" y="16"/>
                      <a:pt x="61" y="17"/>
                    </a:cubicBezTo>
                    <a:cubicBezTo>
                      <a:pt x="62" y="18"/>
                      <a:pt x="63" y="19"/>
                      <a:pt x="64" y="20"/>
                    </a:cubicBezTo>
                    <a:cubicBezTo>
                      <a:pt x="64" y="20"/>
                      <a:pt x="65" y="21"/>
                      <a:pt x="65" y="21"/>
                    </a:cubicBezTo>
                    <a:close/>
                    <a:moveTo>
                      <a:pt x="52" y="10"/>
                    </a:moveTo>
                    <a:cubicBezTo>
                      <a:pt x="53" y="13"/>
                      <a:pt x="54" y="16"/>
                      <a:pt x="55" y="19"/>
                    </a:cubicBezTo>
                    <a:cubicBezTo>
                      <a:pt x="50" y="18"/>
                      <a:pt x="46" y="17"/>
                      <a:pt x="42" y="17"/>
                    </a:cubicBezTo>
                    <a:cubicBezTo>
                      <a:pt x="42" y="8"/>
                      <a:pt x="42" y="8"/>
                      <a:pt x="42" y="8"/>
                    </a:cubicBezTo>
                    <a:cubicBezTo>
                      <a:pt x="42" y="8"/>
                      <a:pt x="43" y="8"/>
                      <a:pt x="43" y="8"/>
                    </a:cubicBezTo>
                    <a:cubicBezTo>
                      <a:pt x="43" y="8"/>
                      <a:pt x="43" y="8"/>
                      <a:pt x="43" y="8"/>
                    </a:cubicBezTo>
                    <a:cubicBezTo>
                      <a:pt x="44" y="8"/>
                      <a:pt x="46" y="9"/>
                      <a:pt x="47" y="9"/>
                    </a:cubicBezTo>
                    <a:cubicBezTo>
                      <a:pt x="49" y="9"/>
                      <a:pt x="50" y="10"/>
                      <a:pt x="52" y="10"/>
                    </a:cubicBezTo>
                    <a:close/>
                    <a:moveTo>
                      <a:pt x="37" y="8"/>
                    </a:moveTo>
                    <a:cubicBezTo>
                      <a:pt x="37" y="17"/>
                      <a:pt x="37" y="17"/>
                      <a:pt x="37" y="17"/>
                    </a:cubicBezTo>
                    <a:cubicBezTo>
                      <a:pt x="33" y="17"/>
                      <a:pt x="29" y="17"/>
                      <a:pt x="25" y="18"/>
                    </a:cubicBezTo>
                    <a:cubicBezTo>
                      <a:pt x="26" y="15"/>
                      <a:pt x="27" y="12"/>
                      <a:pt x="29" y="10"/>
                    </a:cubicBezTo>
                    <a:cubicBezTo>
                      <a:pt x="30" y="9"/>
                      <a:pt x="31" y="9"/>
                      <a:pt x="32" y="9"/>
                    </a:cubicBezTo>
                    <a:cubicBezTo>
                      <a:pt x="32" y="9"/>
                      <a:pt x="32" y="9"/>
                      <a:pt x="32" y="9"/>
                    </a:cubicBezTo>
                    <a:cubicBezTo>
                      <a:pt x="32" y="9"/>
                      <a:pt x="32" y="9"/>
                      <a:pt x="32" y="9"/>
                    </a:cubicBezTo>
                    <a:cubicBezTo>
                      <a:pt x="34" y="8"/>
                      <a:pt x="35" y="8"/>
                      <a:pt x="37" y="8"/>
                    </a:cubicBezTo>
                    <a:close/>
                    <a:moveTo>
                      <a:pt x="21" y="13"/>
                    </a:moveTo>
                    <a:cubicBezTo>
                      <a:pt x="21" y="15"/>
                      <a:pt x="20" y="17"/>
                      <a:pt x="19" y="19"/>
                    </a:cubicBezTo>
                    <a:cubicBezTo>
                      <a:pt x="17" y="20"/>
                      <a:pt x="15" y="20"/>
                      <a:pt x="13" y="21"/>
                    </a:cubicBezTo>
                    <a:cubicBezTo>
                      <a:pt x="14" y="20"/>
                      <a:pt x="16" y="18"/>
                      <a:pt x="17" y="17"/>
                    </a:cubicBezTo>
                    <a:cubicBezTo>
                      <a:pt x="18" y="16"/>
                      <a:pt x="19" y="15"/>
                      <a:pt x="20" y="14"/>
                    </a:cubicBezTo>
                    <a:cubicBezTo>
                      <a:pt x="20" y="14"/>
                      <a:pt x="21" y="14"/>
                      <a:pt x="21" y="13"/>
                    </a:cubicBezTo>
                    <a:close/>
                    <a:moveTo>
                      <a:pt x="9" y="29"/>
                    </a:moveTo>
                    <a:cubicBezTo>
                      <a:pt x="12" y="27"/>
                      <a:pt x="15" y="26"/>
                      <a:pt x="18" y="25"/>
                    </a:cubicBezTo>
                    <a:cubicBezTo>
                      <a:pt x="17" y="29"/>
                      <a:pt x="17" y="33"/>
                      <a:pt x="17" y="37"/>
                    </a:cubicBezTo>
                    <a:cubicBezTo>
                      <a:pt x="8" y="37"/>
                      <a:pt x="8" y="37"/>
                      <a:pt x="8" y="37"/>
                    </a:cubicBezTo>
                    <a:cubicBezTo>
                      <a:pt x="8" y="37"/>
                      <a:pt x="8" y="37"/>
                      <a:pt x="8" y="37"/>
                    </a:cubicBezTo>
                    <a:cubicBezTo>
                      <a:pt x="8" y="37"/>
                      <a:pt x="8" y="37"/>
                      <a:pt x="8" y="37"/>
                    </a:cubicBezTo>
                    <a:cubicBezTo>
                      <a:pt x="8" y="36"/>
                      <a:pt x="8" y="36"/>
                      <a:pt x="8" y="35"/>
                    </a:cubicBezTo>
                    <a:cubicBezTo>
                      <a:pt x="8" y="35"/>
                      <a:pt x="8" y="35"/>
                      <a:pt x="8" y="35"/>
                    </a:cubicBezTo>
                    <a:cubicBezTo>
                      <a:pt x="8" y="34"/>
                      <a:pt x="8" y="32"/>
                      <a:pt x="9" y="31"/>
                    </a:cubicBezTo>
                    <a:cubicBezTo>
                      <a:pt x="9" y="30"/>
                      <a:pt x="9" y="29"/>
                      <a:pt x="9" y="29"/>
                    </a:cubicBezTo>
                    <a:close/>
                    <a:moveTo>
                      <a:pt x="8" y="43"/>
                    </a:moveTo>
                    <a:cubicBezTo>
                      <a:pt x="17" y="43"/>
                      <a:pt x="17" y="43"/>
                      <a:pt x="17" y="43"/>
                    </a:cubicBezTo>
                    <a:cubicBezTo>
                      <a:pt x="18" y="47"/>
                      <a:pt x="18" y="50"/>
                      <a:pt x="19" y="54"/>
                    </a:cubicBezTo>
                    <a:cubicBezTo>
                      <a:pt x="16" y="53"/>
                      <a:pt x="13" y="52"/>
                      <a:pt x="10" y="51"/>
                    </a:cubicBezTo>
                    <a:cubicBezTo>
                      <a:pt x="9" y="48"/>
                      <a:pt x="8" y="46"/>
                      <a:pt x="8" y="43"/>
                    </a:cubicBezTo>
                    <a:close/>
                    <a:moveTo>
                      <a:pt x="14" y="59"/>
                    </a:moveTo>
                    <a:cubicBezTo>
                      <a:pt x="16" y="59"/>
                      <a:pt x="18" y="60"/>
                      <a:pt x="20" y="60"/>
                    </a:cubicBezTo>
                    <a:cubicBezTo>
                      <a:pt x="21" y="62"/>
                      <a:pt x="21" y="64"/>
                      <a:pt x="22" y="66"/>
                    </a:cubicBezTo>
                    <a:cubicBezTo>
                      <a:pt x="20" y="64"/>
                      <a:pt x="18" y="63"/>
                      <a:pt x="17" y="62"/>
                    </a:cubicBezTo>
                    <a:cubicBezTo>
                      <a:pt x="16" y="61"/>
                      <a:pt x="15" y="60"/>
                      <a:pt x="14" y="59"/>
                    </a:cubicBezTo>
                    <a:close/>
                    <a:moveTo>
                      <a:pt x="37" y="57"/>
                    </a:moveTo>
                    <a:cubicBezTo>
                      <a:pt x="37" y="43"/>
                      <a:pt x="37" y="43"/>
                      <a:pt x="37" y="43"/>
                    </a:cubicBezTo>
                    <a:cubicBezTo>
                      <a:pt x="23" y="43"/>
                      <a:pt x="23" y="43"/>
                      <a:pt x="23" y="43"/>
                    </a:cubicBezTo>
                    <a:cubicBezTo>
                      <a:pt x="23" y="47"/>
                      <a:pt x="24" y="51"/>
                      <a:pt x="25" y="56"/>
                    </a:cubicBezTo>
                    <a:cubicBezTo>
                      <a:pt x="29" y="57"/>
                      <a:pt x="33" y="57"/>
                      <a:pt x="37" y="57"/>
                    </a:cubicBezTo>
                    <a:close/>
                    <a:moveTo>
                      <a:pt x="42" y="22"/>
                    </a:moveTo>
                    <a:cubicBezTo>
                      <a:pt x="47" y="23"/>
                      <a:pt x="51" y="23"/>
                      <a:pt x="56" y="24"/>
                    </a:cubicBezTo>
                    <a:cubicBezTo>
                      <a:pt x="57" y="29"/>
                      <a:pt x="57" y="33"/>
                      <a:pt x="57" y="37"/>
                    </a:cubicBezTo>
                    <a:cubicBezTo>
                      <a:pt x="42" y="37"/>
                      <a:pt x="42" y="37"/>
                      <a:pt x="42" y="37"/>
                    </a:cubicBezTo>
                    <a:cubicBezTo>
                      <a:pt x="42" y="22"/>
                      <a:pt x="42" y="22"/>
                      <a:pt x="42" y="22"/>
                    </a:cubicBezTo>
                    <a:close/>
                    <a:moveTo>
                      <a:pt x="24" y="24"/>
                    </a:moveTo>
                    <a:cubicBezTo>
                      <a:pt x="28" y="23"/>
                      <a:pt x="32" y="22"/>
                      <a:pt x="37" y="22"/>
                    </a:cubicBezTo>
                    <a:cubicBezTo>
                      <a:pt x="37" y="37"/>
                      <a:pt x="37" y="37"/>
                      <a:pt x="37" y="37"/>
                    </a:cubicBezTo>
                    <a:cubicBezTo>
                      <a:pt x="23" y="37"/>
                      <a:pt x="23" y="37"/>
                      <a:pt x="23" y="37"/>
                    </a:cubicBezTo>
                    <a:cubicBezTo>
                      <a:pt x="23" y="33"/>
                      <a:pt x="23" y="28"/>
                      <a:pt x="24" y="24"/>
                    </a:cubicBezTo>
                    <a:close/>
                  </a:path>
                </a:pathLst>
              </a:custGeom>
              <a:solidFill>
                <a:schemeClr val="accent2"/>
              </a:solidFill>
              <a:ln>
                <a:noFill/>
              </a:ln>
            </p:spPr>
            <p:txBody>
              <a:bodyPr vert="horz" wrap="square" lIns="121883" tIns="60941" rIns="121883" bIns="60941" numCol="1" anchor="t" anchorCtr="0" compatLnSpc="1"/>
              <a:lstStyle/>
              <a:p>
                <a:endParaRPr lang="zh-CN" altLang="en-US"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grpSp>
        <p:grpSp>
          <p:nvGrpSpPr>
            <p:cNvPr id="4" name="组合 44"/>
            <p:cNvGrpSpPr/>
            <p:nvPr/>
          </p:nvGrpSpPr>
          <p:grpSpPr>
            <a:xfrm>
              <a:off x="1870657" y="1581373"/>
              <a:ext cx="390979" cy="469446"/>
              <a:chOff x="1845892" y="1796667"/>
              <a:chExt cx="390979" cy="469446"/>
            </a:xfrm>
          </p:grpSpPr>
          <p:cxnSp>
            <p:nvCxnSpPr>
              <p:cNvPr id="28" name="直接连接符 27"/>
              <p:cNvCxnSpPr/>
              <p:nvPr/>
            </p:nvCxnSpPr>
            <p:spPr>
              <a:xfrm>
                <a:off x="1845892" y="1796667"/>
                <a:ext cx="0" cy="469446"/>
              </a:xfrm>
              <a:prstGeom prst="line">
                <a:avLst/>
              </a:prstGeom>
              <a:ln w="19050">
                <a:headEnd type="oval"/>
              </a:ln>
            </p:spPr>
            <p:style>
              <a:lnRef idx="1">
                <a:schemeClr val="accent1"/>
              </a:lnRef>
              <a:fillRef idx="0">
                <a:schemeClr val="accent1"/>
              </a:fillRef>
              <a:effectRef idx="0">
                <a:schemeClr val="accent1"/>
              </a:effectRef>
              <a:fontRef idx="minor">
                <a:schemeClr val="tx1"/>
              </a:fontRef>
            </p:style>
          </p:cxnSp>
          <p:sp>
            <p:nvSpPr>
              <p:cNvPr id="29" name="波形 28"/>
              <p:cNvSpPr/>
              <p:nvPr/>
            </p:nvSpPr>
            <p:spPr>
              <a:xfrm>
                <a:off x="1851108" y="1835448"/>
                <a:ext cx="385763" cy="352425"/>
              </a:xfrm>
              <a:prstGeom prst="wave">
                <a:avLst>
                  <a:gd name="adj1" fmla="val 11149"/>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grpSp>
        <p:cxnSp>
          <p:nvCxnSpPr>
            <p:cNvPr id="44" name="直接连接符 43"/>
            <p:cNvCxnSpPr/>
            <p:nvPr/>
          </p:nvCxnSpPr>
          <p:spPr>
            <a:xfrm>
              <a:off x="1862565" y="2050819"/>
              <a:ext cx="0" cy="469446"/>
            </a:xfrm>
            <a:prstGeom prst="line">
              <a:avLst/>
            </a:prstGeom>
            <a:ln w="19050">
              <a:prstDash val="dash"/>
              <a:headEnd type="none"/>
            </a:ln>
          </p:spPr>
          <p:style>
            <a:lnRef idx="1">
              <a:schemeClr val="accent1"/>
            </a:lnRef>
            <a:fillRef idx="0">
              <a:schemeClr val="accent1"/>
            </a:fillRef>
            <a:effectRef idx="0">
              <a:schemeClr val="accent1"/>
            </a:effectRef>
            <a:fontRef idx="minor">
              <a:schemeClr val="tx1"/>
            </a:fontRef>
          </p:style>
        </p:cxnSp>
      </p:grpSp>
      <p:grpSp>
        <p:nvGrpSpPr>
          <p:cNvPr id="5" name="组合 2"/>
          <p:cNvGrpSpPr/>
          <p:nvPr/>
        </p:nvGrpSpPr>
        <p:grpSpPr>
          <a:xfrm>
            <a:off x="4190137" y="1848754"/>
            <a:ext cx="1388105" cy="2943381"/>
            <a:chOff x="3142161" y="1386565"/>
            <a:chExt cx="1041400" cy="2207535"/>
          </a:xfrm>
        </p:grpSpPr>
        <p:grpSp>
          <p:nvGrpSpPr>
            <p:cNvPr id="6" name="组合 39"/>
            <p:cNvGrpSpPr/>
            <p:nvPr/>
          </p:nvGrpSpPr>
          <p:grpSpPr>
            <a:xfrm>
              <a:off x="3142161" y="2425700"/>
              <a:ext cx="1041400" cy="1168400"/>
              <a:chOff x="3540918" y="2425700"/>
              <a:chExt cx="1041400" cy="1168400"/>
            </a:xfrm>
          </p:grpSpPr>
          <p:sp>
            <p:nvSpPr>
              <p:cNvPr id="21" name="任意多边形 20"/>
              <p:cNvSpPr/>
              <p:nvPr/>
            </p:nvSpPr>
            <p:spPr>
              <a:xfrm>
                <a:off x="3540918" y="2425700"/>
                <a:ext cx="1041400" cy="1168400"/>
              </a:xfrm>
              <a:custGeom>
                <a:avLst/>
                <a:gdLst>
                  <a:gd name="connsiteX0" fmla="*/ 520700 w 1041400"/>
                  <a:gd name="connsiteY0" fmla="*/ 0 h 1168400"/>
                  <a:gd name="connsiteX1" fmla="*/ 617453 w 1041400"/>
                  <a:gd name="connsiteY1" fmla="*/ 136754 h 1168400"/>
                  <a:gd name="connsiteX2" fmla="*/ 625639 w 1041400"/>
                  <a:gd name="connsiteY2" fmla="*/ 137579 h 1168400"/>
                  <a:gd name="connsiteX3" fmla="*/ 1041400 w 1041400"/>
                  <a:gd name="connsiteY3" fmla="*/ 647700 h 1168400"/>
                  <a:gd name="connsiteX4" fmla="*/ 520700 w 1041400"/>
                  <a:gd name="connsiteY4" fmla="*/ 1168400 h 1168400"/>
                  <a:gd name="connsiteX5" fmla="*/ 0 w 1041400"/>
                  <a:gd name="connsiteY5" fmla="*/ 647700 h 1168400"/>
                  <a:gd name="connsiteX6" fmla="*/ 415761 w 1041400"/>
                  <a:gd name="connsiteY6" fmla="*/ 137579 h 1168400"/>
                  <a:gd name="connsiteX7" fmla="*/ 423947 w 1041400"/>
                  <a:gd name="connsiteY7" fmla="*/ 136754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1400" h="1168400">
                    <a:moveTo>
                      <a:pt x="520700" y="0"/>
                    </a:moveTo>
                    <a:lnTo>
                      <a:pt x="617453" y="136754"/>
                    </a:lnTo>
                    <a:lnTo>
                      <a:pt x="625639" y="137579"/>
                    </a:lnTo>
                    <a:cubicBezTo>
                      <a:pt x="862914" y="186132"/>
                      <a:pt x="1041400" y="396072"/>
                      <a:pt x="1041400" y="647700"/>
                    </a:cubicBezTo>
                    <a:cubicBezTo>
                      <a:pt x="1041400" y="935275"/>
                      <a:pt x="808275" y="1168400"/>
                      <a:pt x="520700" y="1168400"/>
                    </a:cubicBezTo>
                    <a:cubicBezTo>
                      <a:pt x="233125" y="1168400"/>
                      <a:pt x="0" y="935275"/>
                      <a:pt x="0" y="647700"/>
                    </a:cubicBezTo>
                    <a:cubicBezTo>
                      <a:pt x="0" y="396072"/>
                      <a:pt x="178486" y="186132"/>
                      <a:pt x="415761" y="137579"/>
                    </a:cubicBezTo>
                    <a:lnTo>
                      <a:pt x="423947" y="13675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22" name="椭圆 21"/>
              <p:cNvSpPr/>
              <p:nvPr/>
            </p:nvSpPr>
            <p:spPr>
              <a:xfrm>
                <a:off x="3645239" y="2667907"/>
                <a:ext cx="832757" cy="8327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17" name="Freeform 5"/>
              <p:cNvSpPr>
                <a:spLocks noEditPoints="1"/>
              </p:cNvSpPr>
              <p:nvPr/>
            </p:nvSpPr>
            <p:spPr bwMode="auto">
              <a:xfrm>
                <a:off x="3800775" y="2784756"/>
                <a:ext cx="572483" cy="565502"/>
              </a:xfrm>
              <a:custGeom>
                <a:avLst/>
                <a:gdLst>
                  <a:gd name="T0" fmla="*/ 38 w 76"/>
                  <a:gd name="T1" fmla="*/ 0 h 75"/>
                  <a:gd name="T2" fmla="*/ 65 w 76"/>
                  <a:gd name="T3" fmla="*/ 11 h 75"/>
                  <a:gd name="T4" fmla="*/ 76 w 76"/>
                  <a:gd name="T5" fmla="*/ 37 h 75"/>
                  <a:gd name="T6" fmla="*/ 65 w 76"/>
                  <a:gd name="T7" fmla="*/ 64 h 75"/>
                  <a:gd name="T8" fmla="*/ 38 w 76"/>
                  <a:gd name="T9" fmla="*/ 75 h 75"/>
                  <a:gd name="T10" fmla="*/ 11 w 76"/>
                  <a:gd name="T11" fmla="*/ 64 h 75"/>
                  <a:gd name="T12" fmla="*/ 0 w 76"/>
                  <a:gd name="T13" fmla="*/ 37 h 75"/>
                  <a:gd name="T14" fmla="*/ 11 w 76"/>
                  <a:gd name="T15" fmla="*/ 11 h 75"/>
                  <a:gd name="T16" fmla="*/ 38 w 76"/>
                  <a:gd name="T17" fmla="*/ 0 h 75"/>
                  <a:gd name="T18" fmla="*/ 43 w 76"/>
                  <a:gd name="T19" fmla="*/ 36 h 75"/>
                  <a:gd name="T20" fmla="*/ 42 w 76"/>
                  <a:gd name="T21" fmla="*/ 35 h 75"/>
                  <a:gd name="T22" fmla="*/ 53 w 76"/>
                  <a:gd name="T23" fmla="*/ 18 h 75"/>
                  <a:gd name="T24" fmla="*/ 51 w 76"/>
                  <a:gd name="T25" fmla="*/ 16 h 75"/>
                  <a:gd name="T26" fmla="*/ 39 w 76"/>
                  <a:gd name="T27" fmla="*/ 33 h 75"/>
                  <a:gd name="T28" fmla="*/ 35 w 76"/>
                  <a:gd name="T29" fmla="*/ 33 h 75"/>
                  <a:gd name="T30" fmla="*/ 33 w 76"/>
                  <a:gd name="T31" fmla="*/ 40 h 75"/>
                  <a:gd name="T32" fmla="*/ 40 w 76"/>
                  <a:gd name="T33" fmla="*/ 43 h 75"/>
                  <a:gd name="T34" fmla="*/ 41 w 76"/>
                  <a:gd name="T35" fmla="*/ 43 h 75"/>
                  <a:gd name="T36" fmla="*/ 54 w 76"/>
                  <a:gd name="T37" fmla="*/ 47 h 75"/>
                  <a:gd name="T38" fmla="*/ 55 w 76"/>
                  <a:gd name="T39" fmla="*/ 43 h 75"/>
                  <a:gd name="T40" fmla="*/ 43 w 76"/>
                  <a:gd name="T41" fmla="*/ 38 h 75"/>
                  <a:gd name="T42" fmla="*/ 43 w 76"/>
                  <a:gd name="T43" fmla="*/ 36 h 75"/>
                  <a:gd name="T44" fmla="*/ 57 w 76"/>
                  <a:gd name="T45" fmla="*/ 18 h 75"/>
                  <a:gd name="T46" fmla="*/ 38 w 76"/>
                  <a:gd name="T47" fmla="*/ 10 h 75"/>
                  <a:gd name="T48" fmla="*/ 19 w 76"/>
                  <a:gd name="T49" fmla="*/ 18 h 75"/>
                  <a:gd name="T50" fmla="*/ 10 w 76"/>
                  <a:gd name="T51" fmla="*/ 37 h 75"/>
                  <a:gd name="T52" fmla="*/ 19 w 76"/>
                  <a:gd name="T53" fmla="*/ 57 h 75"/>
                  <a:gd name="T54" fmla="*/ 38 w 76"/>
                  <a:gd name="T55" fmla="*/ 65 h 75"/>
                  <a:gd name="T56" fmla="*/ 57 w 76"/>
                  <a:gd name="T57" fmla="*/ 57 h 75"/>
                  <a:gd name="T58" fmla="*/ 65 w 76"/>
                  <a:gd name="T59" fmla="*/ 37 h 75"/>
                  <a:gd name="T60" fmla="*/ 57 w 76"/>
                  <a:gd name="T61"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75">
                    <a:moveTo>
                      <a:pt x="38" y="0"/>
                    </a:moveTo>
                    <a:cubicBezTo>
                      <a:pt x="48" y="0"/>
                      <a:pt x="58" y="4"/>
                      <a:pt x="65" y="11"/>
                    </a:cubicBezTo>
                    <a:cubicBezTo>
                      <a:pt x="71" y="18"/>
                      <a:pt x="76" y="27"/>
                      <a:pt x="76" y="37"/>
                    </a:cubicBezTo>
                    <a:cubicBezTo>
                      <a:pt x="76" y="48"/>
                      <a:pt x="71" y="57"/>
                      <a:pt x="65" y="64"/>
                    </a:cubicBezTo>
                    <a:cubicBezTo>
                      <a:pt x="58" y="71"/>
                      <a:pt x="48" y="75"/>
                      <a:pt x="38" y="75"/>
                    </a:cubicBezTo>
                    <a:cubicBezTo>
                      <a:pt x="28" y="75"/>
                      <a:pt x="18" y="71"/>
                      <a:pt x="11" y="64"/>
                    </a:cubicBezTo>
                    <a:cubicBezTo>
                      <a:pt x="4" y="57"/>
                      <a:pt x="0" y="48"/>
                      <a:pt x="0" y="37"/>
                    </a:cubicBezTo>
                    <a:cubicBezTo>
                      <a:pt x="0" y="27"/>
                      <a:pt x="4" y="18"/>
                      <a:pt x="11" y="11"/>
                    </a:cubicBezTo>
                    <a:cubicBezTo>
                      <a:pt x="18" y="4"/>
                      <a:pt x="28" y="0"/>
                      <a:pt x="38" y="0"/>
                    </a:cubicBezTo>
                    <a:close/>
                    <a:moveTo>
                      <a:pt x="43" y="36"/>
                    </a:moveTo>
                    <a:cubicBezTo>
                      <a:pt x="42" y="35"/>
                      <a:pt x="42" y="35"/>
                      <a:pt x="42" y="35"/>
                    </a:cubicBezTo>
                    <a:cubicBezTo>
                      <a:pt x="46" y="30"/>
                      <a:pt x="50" y="24"/>
                      <a:pt x="53" y="18"/>
                    </a:cubicBezTo>
                    <a:cubicBezTo>
                      <a:pt x="52" y="17"/>
                      <a:pt x="52" y="17"/>
                      <a:pt x="51" y="16"/>
                    </a:cubicBezTo>
                    <a:cubicBezTo>
                      <a:pt x="46" y="21"/>
                      <a:pt x="42" y="27"/>
                      <a:pt x="39" y="33"/>
                    </a:cubicBezTo>
                    <a:cubicBezTo>
                      <a:pt x="38" y="33"/>
                      <a:pt x="36" y="33"/>
                      <a:pt x="35" y="33"/>
                    </a:cubicBezTo>
                    <a:cubicBezTo>
                      <a:pt x="33" y="34"/>
                      <a:pt x="31" y="38"/>
                      <a:pt x="33" y="40"/>
                    </a:cubicBezTo>
                    <a:cubicBezTo>
                      <a:pt x="34" y="43"/>
                      <a:pt x="37" y="44"/>
                      <a:pt x="40" y="43"/>
                    </a:cubicBezTo>
                    <a:cubicBezTo>
                      <a:pt x="40" y="43"/>
                      <a:pt x="41" y="43"/>
                      <a:pt x="41" y="43"/>
                    </a:cubicBezTo>
                    <a:cubicBezTo>
                      <a:pt x="45" y="45"/>
                      <a:pt x="49" y="46"/>
                      <a:pt x="54" y="47"/>
                    </a:cubicBezTo>
                    <a:cubicBezTo>
                      <a:pt x="55" y="46"/>
                      <a:pt x="55" y="45"/>
                      <a:pt x="55" y="43"/>
                    </a:cubicBezTo>
                    <a:cubicBezTo>
                      <a:pt x="51" y="41"/>
                      <a:pt x="47" y="40"/>
                      <a:pt x="43" y="38"/>
                    </a:cubicBezTo>
                    <a:cubicBezTo>
                      <a:pt x="43" y="38"/>
                      <a:pt x="43" y="37"/>
                      <a:pt x="43" y="36"/>
                    </a:cubicBezTo>
                    <a:close/>
                    <a:moveTo>
                      <a:pt x="57" y="18"/>
                    </a:moveTo>
                    <a:cubicBezTo>
                      <a:pt x="52" y="13"/>
                      <a:pt x="46" y="10"/>
                      <a:pt x="38" y="10"/>
                    </a:cubicBezTo>
                    <a:cubicBezTo>
                      <a:pt x="30" y="10"/>
                      <a:pt x="23" y="13"/>
                      <a:pt x="19" y="18"/>
                    </a:cubicBezTo>
                    <a:cubicBezTo>
                      <a:pt x="14" y="23"/>
                      <a:pt x="10" y="30"/>
                      <a:pt x="10" y="37"/>
                    </a:cubicBezTo>
                    <a:cubicBezTo>
                      <a:pt x="10" y="45"/>
                      <a:pt x="14" y="52"/>
                      <a:pt x="19" y="57"/>
                    </a:cubicBezTo>
                    <a:cubicBezTo>
                      <a:pt x="23" y="62"/>
                      <a:pt x="30" y="65"/>
                      <a:pt x="38" y="65"/>
                    </a:cubicBezTo>
                    <a:cubicBezTo>
                      <a:pt x="46" y="65"/>
                      <a:pt x="52" y="62"/>
                      <a:pt x="57" y="57"/>
                    </a:cubicBezTo>
                    <a:cubicBezTo>
                      <a:pt x="62" y="52"/>
                      <a:pt x="65" y="45"/>
                      <a:pt x="65" y="37"/>
                    </a:cubicBezTo>
                    <a:cubicBezTo>
                      <a:pt x="65" y="30"/>
                      <a:pt x="62" y="23"/>
                      <a:pt x="57" y="18"/>
                    </a:cubicBezTo>
                    <a:close/>
                  </a:path>
                </a:pathLst>
              </a:custGeom>
              <a:solidFill>
                <a:schemeClr val="accent1"/>
              </a:solidFill>
              <a:ln>
                <a:noFill/>
              </a:ln>
            </p:spPr>
            <p:txBody>
              <a:bodyPr vert="horz" wrap="square" lIns="121883" tIns="60941" rIns="121883" bIns="60941" numCol="1" anchor="t" anchorCtr="0" compatLnSpc="1"/>
              <a:lstStyle/>
              <a:p>
                <a:endParaRPr lang="zh-CN" altLang="en-US"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grpSp>
        <p:grpSp>
          <p:nvGrpSpPr>
            <p:cNvPr id="7" name="组合 45"/>
            <p:cNvGrpSpPr/>
            <p:nvPr/>
          </p:nvGrpSpPr>
          <p:grpSpPr>
            <a:xfrm>
              <a:off x="3669210" y="1386565"/>
              <a:ext cx="390979" cy="469446"/>
              <a:chOff x="1845892" y="1796667"/>
              <a:chExt cx="390979" cy="469446"/>
            </a:xfrm>
          </p:grpSpPr>
          <p:cxnSp>
            <p:nvCxnSpPr>
              <p:cNvPr id="47" name="直接连接符 46"/>
              <p:cNvCxnSpPr/>
              <p:nvPr/>
            </p:nvCxnSpPr>
            <p:spPr>
              <a:xfrm>
                <a:off x="1845892" y="1796667"/>
                <a:ext cx="0" cy="469446"/>
              </a:xfrm>
              <a:prstGeom prst="line">
                <a:avLst/>
              </a:prstGeom>
              <a:ln w="19050">
                <a:headEnd type="oval"/>
              </a:ln>
            </p:spPr>
            <p:style>
              <a:lnRef idx="1">
                <a:schemeClr val="accent1"/>
              </a:lnRef>
              <a:fillRef idx="0">
                <a:schemeClr val="accent1"/>
              </a:fillRef>
              <a:effectRef idx="0">
                <a:schemeClr val="accent1"/>
              </a:effectRef>
              <a:fontRef idx="minor">
                <a:schemeClr val="tx1"/>
              </a:fontRef>
            </p:style>
          </p:cxnSp>
          <p:sp>
            <p:nvSpPr>
              <p:cNvPr id="48" name="波形 47"/>
              <p:cNvSpPr/>
              <p:nvPr/>
            </p:nvSpPr>
            <p:spPr>
              <a:xfrm>
                <a:off x="1851108" y="1835448"/>
                <a:ext cx="385763" cy="352425"/>
              </a:xfrm>
              <a:prstGeom prst="wave">
                <a:avLst>
                  <a:gd name="adj1" fmla="val 11149"/>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grpSp>
        <p:cxnSp>
          <p:nvCxnSpPr>
            <p:cNvPr id="49" name="直接连接符 48"/>
            <p:cNvCxnSpPr/>
            <p:nvPr/>
          </p:nvCxnSpPr>
          <p:spPr>
            <a:xfrm>
              <a:off x="3670643" y="1856011"/>
              <a:ext cx="0" cy="664254"/>
            </a:xfrm>
            <a:prstGeom prst="line">
              <a:avLst/>
            </a:prstGeom>
            <a:ln w="19050">
              <a:prstDash val="dash"/>
              <a:headEnd type="none"/>
            </a:ln>
          </p:spPr>
          <p:style>
            <a:lnRef idx="1">
              <a:schemeClr val="accent1"/>
            </a:lnRef>
            <a:fillRef idx="0">
              <a:schemeClr val="accent1"/>
            </a:fillRef>
            <a:effectRef idx="0">
              <a:schemeClr val="accent1"/>
            </a:effectRef>
            <a:fontRef idx="minor">
              <a:schemeClr val="tx1"/>
            </a:fontRef>
          </p:style>
        </p:cxnSp>
      </p:grpSp>
      <p:grpSp>
        <p:nvGrpSpPr>
          <p:cNvPr id="8" name="组合 3"/>
          <p:cNvGrpSpPr/>
          <p:nvPr/>
        </p:nvGrpSpPr>
        <p:grpSpPr>
          <a:xfrm>
            <a:off x="6593448" y="1848754"/>
            <a:ext cx="1388105" cy="2943381"/>
            <a:chOff x="4945200" y="1386565"/>
            <a:chExt cx="1041400" cy="2207535"/>
          </a:xfrm>
        </p:grpSpPr>
        <p:grpSp>
          <p:nvGrpSpPr>
            <p:cNvPr id="9" name="组合 40"/>
            <p:cNvGrpSpPr/>
            <p:nvPr/>
          </p:nvGrpSpPr>
          <p:grpSpPr>
            <a:xfrm>
              <a:off x="4945200" y="2425700"/>
              <a:ext cx="1041400" cy="1168400"/>
              <a:chOff x="4985656" y="2425700"/>
              <a:chExt cx="1041400" cy="1168400"/>
            </a:xfrm>
          </p:grpSpPr>
          <p:sp>
            <p:nvSpPr>
              <p:cNvPr id="26" name="任意多边形 25"/>
              <p:cNvSpPr/>
              <p:nvPr/>
            </p:nvSpPr>
            <p:spPr>
              <a:xfrm>
                <a:off x="4985656" y="2425700"/>
                <a:ext cx="1041400" cy="1168400"/>
              </a:xfrm>
              <a:custGeom>
                <a:avLst/>
                <a:gdLst>
                  <a:gd name="connsiteX0" fmla="*/ 520700 w 1041400"/>
                  <a:gd name="connsiteY0" fmla="*/ 0 h 1168400"/>
                  <a:gd name="connsiteX1" fmla="*/ 617453 w 1041400"/>
                  <a:gd name="connsiteY1" fmla="*/ 136754 h 1168400"/>
                  <a:gd name="connsiteX2" fmla="*/ 625639 w 1041400"/>
                  <a:gd name="connsiteY2" fmla="*/ 137579 h 1168400"/>
                  <a:gd name="connsiteX3" fmla="*/ 1041400 w 1041400"/>
                  <a:gd name="connsiteY3" fmla="*/ 647700 h 1168400"/>
                  <a:gd name="connsiteX4" fmla="*/ 520700 w 1041400"/>
                  <a:gd name="connsiteY4" fmla="*/ 1168400 h 1168400"/>
                  <a:gd name="connsiteX5" fmla="*/ 0 w 1041400"/>
                  <a:gd name="connsiteY5" fmla="*/ 647700 h 1168400"/>
                  <a:gd name="connsiteX6" fmla="*/ 415761 w 1041400"/>
                  <a:gd name="connsiteY6" fmla="*/ 137579 h 1168400"/>
                  <a:gd name="connsiteX7" fmla="*/ 423947 w 1041400"/>
                  <a:gd name="connsiteY7" fmla="*/ 136754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1400" h="1168400">
                    <a:moveTo>
                      <a:pt x="520700" y="0"/>
                    </a:moveTo>
                    <a:lnTo>
                      <a:pt x="617453" y="136754"/>
                    </a:lnTo>
                    <a:lnTo>
                      <a:pt x="625639" y="137579"/>
                    </a:lnTo>
                    <a:cubicBezTo>
                      <a:pt x="862914" y="186132"/>
                      <a:pt x="1041400" y="396072"/>
                      <a:pt x="1041400" y="647700"/>
                    </a:cubicBezTo>
                    <a:cubicBezTo>
                      <a:pt x="1041400" y="935275"/>
                      <a:pt x="808275" y="1168400"/>
                      <a:pt x="520700" y="1168400"/>
                    </a:cubicBezTo>
                    <a:cubicBezTo>
                      <a:pt x="233125" y="1168400"/>
                      <a:pt x="0" y="935275"/>
                      <a:pt x="0" y="647700"/>
                    </a:cubicBezTo>
                    <a:cubicBezTo>
                      <a:pt x="0" y="396072"/>
                      <a:pt x="178486" y="186132"/>
                      <a:pt x="415761" y="137579"/>
                    </a:cubicBezTo>
                    <a:lnTo>
                      <a:pt x="423947" y="1367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27" name="椭圆 26"/>
              <p:cNvSpPr/>
              <p:nvPr/>
            </p:nvSpPr>
            <p:spPr>
              <a:xfrm>
                <a:off x="5089977" y="2667907"/>
                <a:ext cx="832757" cy="8327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19" name="Freeform 26"/>
              <p:cNvSpPr>
                <a:spLocks noEditPoints="1"/>
              </p:cNvSpPr>
              <p:nvPr/>
            </p:nvSpPr>
            <p:spPr bwMode="auto">
              <a:xfrm>
                <a:off x="5297683" y="2791136"/>
                <a:ext cx="431144" cy="460063"/>
              </a:xfrm>
              <a:custGeom>
                <a:avLst/>
                <a:gdLst>
                  <a:gd name="T0" fmla="*/ 28 w 76"/>
                  <a:gd name="T1" fmla="*/ 20 h 81"/>
                  <a:gd name="T2" fmla="*/ 29 w 76"/>
                  <a:gd name="T3" fmla="*/ 25 h 81"/>
                  <a:gd name="T4" fmla="*/ 32 w 76"/>
                  <a:gd name="T5" fmla="*/ 30 h 81"/>
                  <a:gd name="T6" fmla="*/ 49 w 76"/>
                  <a:gd name="T7" fmla="*/ 17 h 81"/>
                  <a:gd name="T8" fmla="*/ 48 w 76"/>
                  <a:gd name="T9" fmla="*/ 46 h 81"/>
                  <a:gd name="T10" fmla="*/ 68 w 76"/>
                  <a:gd name="T11" fmla="*/ 67 h 81"/>
                  <a:gd name="T12" fmla="*/ 76 w 76"/>
                  <a:gd name="T13" fmla="*/ 67 h 81"/>
                  <a:gd name="T14" fmla="*/ 76 w 76"/>
                  <a:gd name="T15" fmla="*/ 81 h 81"/>
                  <a:gd name="T16" fmla="*/ 31 w 76"/>
                  <a:gd name="T17" fmla="*/ 81 h 81"/>
                  <a:gd name="T18" fmla="*/ 31 w 76"/>
                  <a:gd name="T19" fmla="*/ 67 h 81"/>
                  <a:gd name="T20" fmla="*/ 34 w 76"/>
                  <a:gd name="T21" fmla="*/ 67 h 81"/>
                  <a:gd name="T22" fmla="*/ 34 w 76"/>
                  <a:gd name="T23" fmla="*/ 55 h 81"/>
                  <a:gd name="T24" fmla="*/ 10 w 76"/>
                  <a:gd name="T25" fmla="*/ 46 h 81"/>
                  <a:gd name="T26" fmla="*/ 27 w 76"/>
                  <a:gd name="T27" fmla="*/ 33 h 81"/>
                  <a:gd name="T28" fmla="*/ 24 w 76"/>
                  <a:gd name="T29" fmla="*/ 29 h 81"/>
                  <a:gd name="T30" fmla="*/ 20 w 76"/>
                  <a:gd name="T31" fmla="*/ 27 h 81"/>
                  <a:gd name="T32" fmla="*/ 21 w 76"/>
                  <a:gd name="T33" fmla="*/ 19 h 81"/>
                  <a:gd name="T34" fmla="*/ 28 w 76"/>
                  <a:gd name="T35" fmla="*/ 20 h 81"/>
                  <a:gd name="T36" fmla="*/ 0 w 76"/>
                  <a:gd name="T37" fmla="*/ 19 h 81"/>
                  <a:gd name="T38" fmla="*/ 5 w 76"/>
                  <a:gd name="T39" fmla="*/ 20 h 81"/>
                  <a:gd name="T40" fmla="*/ 12 w 76"/>
                  <a:gd name="T41" fmla="*/ 9 h 81"/>
                  <a:gd name="T42" fmla="*/ 26 w 76"/>
                  <a:gd name="T43" fmla="*/ 5 h 81"/>
                  <a:gd name="T44" fmla="*/ 26 w 76"/>
                  <a:gd name="T45" fmla="*/ 0 h 81"/>
                  <a:gd name="T46" fmla="*/ 9 w 76"/>
                  <a:gd name="T47" fmla="*/ 5 h 81"/>
                  <a:gd name="T48" fmla="*/ 0 w 76"/>
                  <a:gd name="T49" fmla="*/ 19 h 81"/>
                  <a:gd name="T50" fmla="*/ 10 w 76"/>
                  <a:gd name="T51" fmla="*/ 20 h 81"/>
                  <a:gd name="T52" fmla="*/ 14 w 76"/>
                  <a:gd name="T53" fmla="*/ 21 h 81"/>
                  <a:gd name="T54" fmla="*/ 18 w 76"/>
                  <a:gd name="T55" fmla="*/ 16 h 81"/>
                  <a:gd name="T56" fmla="*/ 25 w 76"/>
                  <a:gd name="T57" fmla="*/ 14 h 81"/>
                  <a:gd name="T58" fmla="*/ 25 w 76"/>
                  <a:gd name="T59" fmla="*/ 9 h 81"/>
                  <a:gd name="T60" fmla="*/ 15 w 76"/>
                  <a:gd name="T61" fmla="*/ 12 h 81"/>
                  <a:gd name="T62" fmla="*/ 10 w 76"/>
                  <a:gd name="T63" fmla="*/ 20 h 81"/>
                  <a:gd name="T64" fmla="*/ 55 w 76"/>
                  <a:gd name="T65" fmla="*/ 67 h 81"/>
                  <a:gd name="T66" fmla="*/ 43 w 76"/>
                  <a:gd name="T67" fmla="*/ 54 h 81"/>
                  <a:gd name="T68" fmla="*/ 43 w 76"/>
                  <a:gd name="T69" fmla="*/ 54 h 81"/>
                  <a:gd name="T70" fmla="*/ 43 w 76"/>
                  <a:gd name="T71" fmla="*/ 67 h 81"/>
                  <a:gd name="T72" fmla="*/ 55 w 76"/>
                  <a:gd name="T73" fmla="*/ 6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1">
                    <a:moveTo>
                      <a:pt x="28" y="20"/>
                    </a:moveTo>
                    <a:cubicBezTo>
                      <a:pt x="29" y="22"/>
                      <a:pt x="29" y="23"/>
                      <a:pt x="29" y="25"/>
                    </a:cubicBezTo>
                    <a:cubicBezTo>
                      <a:pt x="32" y="30"/>
                      <a:pt x="32" y="30"/>
                      <a:pt x="32" y="30"/>
                    </a:cubicBezTo>
                    <a:cubicBezTo>
                      <a:pt x="49" y="17"/>
                      <a:pt x="49" y="17"/>
                      <a:pt x="49" y="17"/>
                    </a:cubicBezTo>
                    <a:cubicBezTo>
                      <a:pt x="55" y="26"/>
                      <a:pt x="55" y="38"/>
                      <a:pt x="48" y="46"/>
                    </a:cubicBezTo>
                    <a:cubicBezTo>
                      <a:pt x="68" y="67"/>
                      <a:pt x="68" y="67"/>
                      <a:pt x="68" y="67"/>
                    </a:cubicBezTo>
                    <a:cubicBezTo>
                      <a:pt x="76" y="67"/>
                      <a:pt x="76" y="67"/>
                      <a:pt x="76" y="67"/>
                    </a:cubicBezTo>
                    <a:cubicBezTo>
                      <a:pt x="76" y="81"/>
                      <a:pt x="76" y="81"/>
                      <a:pt x="76" y="81"/>
                    </a:cubicBezTo>
                    <a:cubicBezTo>
                      <a:pt x="31" y="81"/>
                      <a:pt x="31" y="81"/>
                      <a:pt x="31" y="81"/>
                    </a:cubicBezTo>
                    <a:cubicBezTo>
                      <a:pt x="31" y="67"/>
                      <a:pt x="31" y="67"/>
                      <a:pt x="31" y="67"/>
                    </a:cubicBezTo>
                    <a:cubicBezTo>
                      <a:pt x="34" y="67"/>
                      <a:pt x="34" y="67"/>
                      <a:pt x="34" y="67"/>
                    </a:cubicBezTo>
                    <a:cubicBezTo>
                      <a:pt x="34" y="55"/>
                      <a:pt x="34" y="55"/>
                      <a:pt x="34" y="55"/>
                    </a:cubicBezTo>
                    <a:cubicBezTo>
                      <a:pt x="26" y="57"/>
                      <a:pt x="16" y="54"/>
                      <a:pt x="10" y="46"/>
                    </a:cubicBezTo>
                    <a:cubicBezTo>
                      <a:pt x="27" y="33"/>
                      <a:pt x="27" y="33"/>
                      <a:pt x="27" y="33"/>
                    </a:cubicBezTo>
                    <a:cubicBezTo>
                      <a:pt x="24" y="29"/>
                      <a:pt x="24" y="29"/>
                      <a:pt x="24" y="29"/>
                    </a:cubicBezTo>
                    <a:cubicBezTo>
                      <a:pt x="22" y="29"/>
                      <a:pt x="21" y="28"/>
                      <a:pt x="20" y="27"/>
                    </a:cubicBezTo>
                    <a:cubicBezTo>
                      <a:pt x="18" y="24"/>
                      <a:pt x="18" y="21"/>
                      <a:pt x="21" y="19"/>
                    </a:cubicBezTo>
                    <a:cubicBezTo>
                      <a:pt x="23" y="17"/>
                      <a:pt x="26" y="18"/>
                      <a:pt x="28" y="20"/>
                    </a:cubicBezTo>
                    <a:close/>
                    <a:moveTo>
                      <a:pt x="0" y="19"/>
                    </a:moveTo>
                    <a:cubicBezTo>
                      <a:pt x="5" y="20"/>
                      <a:pt x="5" y="20"/>
                      <a:pt x="5" y="20"/>
                    </a:cubicBezTo>
                    <a:cubicBezTo>
                      <a:pt x="6" y="15"/>
                      <a:pt x="9" y="11"/>
                      <a:pt x="12" y="9"/>
                    </a:cubicBezTo>
                    <a:cubicBezTo>
                      <a:pt x="16" y="6"/>
                      <a:pt x="21" y="5"/>
                      <a:pt x="26" y="5"/>
                    </a:cubicBezTo>
                    <a:cubicBezTo>
                      <a:pt x="26" y="0"/>
                      <a:pt x="26" y="0"/>
                      <a:pt x="26" y="0"/>
                    </a:cubicBezTo>
                    <a:cubicBezTo>
                      <a:pt x="20" y="0"/>
                      <a:pt x="14" y="1"/>
                      <a:pt x="9" y="5"/>
                    </a:cubicBezTo>
                    <a:cubicBezTo>
                      <a:pt x="5" y="8"/>
                      <a:pt x="2" y="12"/>
                      <a:pt x="0" y="19"/>
                    </a:cubicBezTo>
                    <a:close/>
                    <a:moveTo>
                      <a:pt x="10" y="20"/>
                    </a:moveTo>
                    <a:cubicBezTo>
                      <a:pt x="14" y="21"/>
                      <a:pt x="14" y="21"/>
                      <a:pt x="14" y="21"/>
                    </a:cubicBezTo>
                    <a:cubicBezTo>
                      <a:pt x="15" y="19"/>
                      <a:pt x="16" y="17"/>
                      <a:pt x="18" y="16"/>
                    </a:cubicBezTo>
                    <a:cubicBezTo>
                      <a:pt x="20" y="14"/>
                      <a:pt x="22" y="14"/>
                      <a:pt x="25" y="14"/>
                    </a:cubicBezTo>
                    <a:cubicBezTo>
                      <a:pt x="25" y="9"/>
                      <a:pt x="25" y="9"/>
                      <a:pt x="25" y="9"/>
                    </a:cubicBezTo>
                    <a:cubicBezTo>
                      <a:pt x="21" y="9"/>
                      <a:pt x="18" y="10"/>
                      <a:pt x="15" y="12"/>
                    </a:cubicBezTo>
                    <a:cubicBezTo>
                      <a:pt x="13" y="13"/>
                      <a:pt x="11" y="16"/>
                      <a:pt x="10" y="20"/>
                    </a:cubicBezTo>
                    <a:close/>
                    <a:moveTo>
                      <a:pt x="55" y="67"/>
                    </a:moveTo>
                    <a:cubicBezTo>
                      <a:pt x="43" y="54"/>
                      <a:pt x="43" y="54"/>
                      <a:pt x="43" y="54"/>
                    </a:cubicBezTo>
                    <a:cubicBezTo>
                      <a:pt x="43" y="54"/>
                      <a:pt x="43" y="54"/>
                      <a:pt x="43" y="54"/>
                    </a:cubicBezTo>
                    <a:cubicBezTo>
                      <a:pt x="43" y="67"/>
                      <a:pt x="43" y="67"/>
                      <a:pt x="43" y="67"/>
                    </a:cubicBezTo>
                    <a:lnTo>
                      <a:pt x="55" y="67"/>
                    </a:lnTo>
                    <a:close/>
                  </a:path>
                </a:pathLst>
              </a:custGeom>
              <a:solidFill>
                <a:schemeClr val="accent2"/>
              </a:solidFill>
              <a:ln>
                <a:noFill/>
              </a:ln>
            </p:spPr>
            <p:txBody>
              <a:bodyPr vert="horz" wrap="square" lIns="121883" tIns="60941" rIns="121883" bIns="60941" numCol="1" anchor="t" anchorCtr="0" compatLnSpc="1"/>
              <a:lstStyle/>
              <a:p>
                <a:endParaRPr lang="zh-CN" altLang="en-US"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grpSp>
        <p:grpSp>
          <p:nvGrpSpPr>
            <p:cNvPr id="10" name="组合 50"/>
            <p:cNvGrpSpPr/>
            <p:nvPr/>
          </p:nvGrpSpPr>
          <p:grpSpPr>
            <a:xfrm>
              <a:off x="5469196" y="1386565"/>
              <a:ext cx="390979" cy="469446"/>
              <a:chOff x="1845892" y="1796667"/>
              <a:chExt cx="390979" cy="469446"/>
            </a:xfrm>
          </p:grpSpPr>
          <p:cxnSp>
            <p:nvCxnSpPr>
              <p:cNvPr id="52" name="直接连接符 51"/>
              <p:cNvCxnSpPr/>
              <p:nvPr/>
            </p:nvCxnSpPr>
            <p:spPr>
              <a:xfrm>
                <a:off x="1845892" y="1796667"/>
                <a:ext cx="0" cy="469446"/>
              </a:xfrm>
              <a:prstGeom prst="line">
                <a:avLst/>
              </a:prstGeom>
              <a:ln w="19050">
                <a:headEnd type="oval"/>
              </a:ln>
            </p:spPr>
            <p:style>
              <a:lnRef idx="1">
                <a:schemeClr val="accent1"/>
              </a:lnRef>
              <a:fillRef idx="0">
                <a:schemeClr val="accent1"/>
              </a:fillRef>
              <a:effectRef idx="0">
                <a:schemeClr val="accent1"/>
              </a:effectRef>
              <a:fontRef idx="minor">
                <a:schemeClr val="tx1"/>
              </a:fontRef>
            </p:style>
          </p:cxnSp>
          <p:sp>
            <p:nvSpPr>
              <p:cNvPr id="53" name="波形 52"/>
              <p:cNvSpPr/>
              <p:nvPr/>
            </p:nvSpPr>
            <p:spPr>
              <a:xfrm>
                <a:off x="1851108" y="1835448"/>
                <a:ext cx="385763" cy="352425"/>
              </a:xfrm>
              <a:prstGeom prst="wave">
                <a:avLst>
                  <a:gd name="adj1" fmla="val 11149"/>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grpSp>
        <p:cxnSp>
          <p:nvCxnSpPr>
            <p:cNvPr id="54" name="直接连接符 53"/>
            <p:cNvCxnSpPr/>
            <p:nvPr/>
          </p:nvCxnSpPr>
          <p:spPr>
            <a:xfrm>
              <a:off x="5470629" y="1856011"/>
              <a:ext cx="0" cy="664254"/>
            </a:xfrm>
            <a:prstGeom prst="line">
              <a:avLst/>
            </a:prstGeom>
            <a:ln w="19050">
              <a:prstDash val="dash"/>
              <a:headEnd type="none"/>
            </a:ln>
          </p:spPr>
          <p:style>
            <a:lnRef idx="1">
              <a:schemeClr val="accent1"/>
            </a:lnRef>
            <a:fillRef idx="0">
              <a:schemeClr val="accent1"/>
            </a:fillRef>
            <a:effectRef idx="0">
              <a:schemeClr val="accent1"/>
            </a:effectRef>
            <a:fontRef idx="minor">
              <a:schemeClr val="tx1"/>
            </a:fontRef>
          </p:style>
        </p:cxnSp>
      </p:grpSp>
      <p:grpSp>
        <p:nvGrpSpPr>
          <p:cNvPr id="13" name="组合 4"/>
          <p:cNvGrpSpPr/>
          <p:nvPr/>
        </p:nvGrpSpPr>
        <p:grpSpPr>
          <a:xfrm>
            <a:off x="8996757" y="2104038"/>
            <a:ext cx="1388105" cy="2688097"/>
            <a:chOff x="6748239" y="1578027"/>
            <a:chExt cx="1041400" cy="2016073"/>
          </a:xfrm>
        </p:grpSpPr>
        <p:grpSp>
          <p:nvGrpSpPr>
            <p:cNvPr id="14" name="组合 41"/>
            <p:cNvGrpSpPr/>
            <p:nvPr/>
          </p:nvGrpSpPr>
          <p:grpSpPr>
            <a:xfrm>
              <a:off x="6748239" y="2425700"/>
              <a:ext cx="1041400" cy="1168400"/>
              <a:chOff x="6430393" y="2425700"/>
              <a:chExt cx="1041400" cy="1168400"/>
            </a:xfrm>
          </p:grpSpPr>
          <p:sp>
            <p:nvSpPr>
              <p:cNvPr id="30" name="任意多边形 29"/>
              <p:cNvSpPr/>
              <p:nvPr/>
            </p:nvSpPr>
            <p:spPr>
              <a:xfrm>
                <a:off x="6430393" y="2425700"/>
                <a:ext cx="1041400" cy="1168400"/>
              </a:xfrm>
              <a:custGeom>
                <a:avLst/>
                <a:gdLst>
                  <a:gd name="connsiteX0" fmla="*/ 520700 w 1041400"/>
                  <a:gd name="connsiteY0" fmla="*/ 0 h 1168400"/>
                  <a:gd name="connsiteX1" fmla="*/ 617453 w 1041400"/>
                  <a:gd name="connsiteY1" fmla="*/ 136754 h 1168400"/>
                  <a:gd name="connsiteX2" fmla="*/ 625639 w 1041400"/>
                  <a:gd name="connsiteY2" fmla="*/ 137579 h 1168400"/>
                  <a:gd name="connsiteX3" fmla="*/ 1041400 w 1041400"/>
                  <a:gd name="connsiteY3" fmla="*/ 647700 h 1168400"/>
                  <a:gd name="connsiteX4" fmla="*/ 520700 w 1041400"/>
                  <a:gd name="connsiteY4" fmla="*/ 1168400 h 1168400"/>
                  <a:gd name="connsiteX5" fmla="*/ 0 w 1041400"/>
                  <a:gd name="connsiteY5" fmla="*/ 647700 h 1168400"/>
                  <a:gd name="connsiteX6" fmla="*/ 415761 w 1041400"/>
                  <a:gd name="connsiteY6" fmla="*/ 137579 h 1168400"/>
                  <a:gd name="connsiteX7" fmla="*/ 423947 w 1041400"/>
                  <a:gd name="connsiteY7" fmla="*/ 136754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1400" h="1168400">
                    <a:moveTo>
                      <a:pt x="520700" y="0"/>
                    </a:moveTo>
                    <a:lnTo>
                      <a:pt x="617453" y="136754"/>
                    </a:lnTo>
                    <a:lnTo>
                      <a:pt x="625639" y="137579"/>
                    </a:lnTo>
                    <a:cubicBezTo>
                      <a:pt x="862914" y="186132"/>
                      <a:pt x="1041400" y="396072"/>
                      <a:pt x="1041400" y="647700"/>
                    </a:cubicBezTo>
                    <a:cubicBezTo>
                      <a:pt x="1041400" y="935275"/>
                      <a:pt x="808275" y="1168400"/>
                      <a:pt x="520700" y="1168400"/>
                    </a:cubicBezTo>
                    <a:cubicBezTo>
                      <a:pt x="233125" y="1168400"/>
                      <a:pt x="0" y="935275"/>
                      <a:pt x="0" y="647700"/>
                    </a:cubicBezTo>
                    <a:cubicBezTo>
                      <a:pt x="0" y="396072"/>
                      <a:pt x="178486" y="186132"/>
                      <a:pt x="415761" y="137579"/>
                    </a:cubicBezTo>
                    <a:lnTo>
                      <a:pt x="423947" y="13675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31" name="椭圆 30"/>
              <p:cNvSpPr/>
              <p:nvPr/>
            </p:nvSpPr>
            <p:spPr>
              <a:xfrm>
                <a:off x="6534714" y="2667907"/>
                <a:ext cx="832757" cy="8327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sp>
            <p:nvSpPr>
              <p:cNvPr id="18" name="Freeform 8"/>
              <p:cNvSpPr>
                <a:spLocks noEditPoints="1"/>
              </p:cNvSpPr>
              <p:nvPr/>
            </p:nvSpPr>
            <p:spPr bwMode="auto">
              <a:xfrm>
                <a:off x="6758617" y="2791136"/>
                <a:ext cx="435750" cy="507521"/>
              </a:xfrm>
              <a:custGeom>
                <a:avLst/>
                <a:gdLst>
                  <a:gd name="T0" fmla="*/ 35 w 79"/>
                  <a:gd name="T1" fmla="*/ 84 h 92"/>
                  <a:gd name="T2" fmla="*/ 36 w 79"/>
                  <a:gd name="T3" fmla="*/ 75 h 92"/>
                  <a:gd name="T4" fmla="*/ 33 w 79"/>
                  <a:gd name="T5" fmla="*/ 75 h 92"/>
                  <a:gd name="T6" fmla="*/ 71 w 79"/>
                  <a:gd name="T7" fmla="*/ 86 h 92"/>
                  <a:gd name="T8" fmla="*/ 61 w 79"/>
                  <a:gd name="T9" fmla="*/ 86 h 92"/>
                  <a:gd name="T10" fmla="*/ 30 w 79"/>
                  <a:gd name="T11" fmla="*/ 91 h 92"/>
                  <a:gd name="T12" fmla="*/ 21 w 79"/>
                  <a:gd name="T13" fmla="*/ 91 h 92"/>
                  <a:gd name="T14" fmla="*/ 11 w 79"/>
                  <a:gd name="T15" fmla="*/ 91 h 92"/>
                  <a:gd name="T16" fmla="*/ 0 w 79"/>
                  <a:gd name="T17" fmla="*/ 77 h 92"/>
                  <a:gd name="T18" fmla="*/ 7 w 79"/>
                  <a:gd name="T19" fmla="*/ 70 h 92"/>
                  <a:gd name="T20" fmla="*/ 16 w 79"/>
                  <a:gd name="T21" fmla="*/ 70 h 92"/>
                  <a:gd name="T22" fmla="*/ 25 w 79"/>
                  <a:gd name="T23" fmla="*/ 70 h 92"/>
                  <a:gd name="T24" fmla="*/ 35 w 79"/>
                  <a:gd name="T25" fmla="*/ 70 h 92"/>
                  <a:gd name="T26" fmla="*/ 39 w 79"/>
                  <a:gd name="T27" fmla="*/ 86 h 92"/>
                  <a:gd name="T28" fmla="*/ 56 w 79"/>
                  <a:gd name="T29" fmla="*/ 83 h 92"/>
                  <a:gd name="T30" fmla="*/ 27 w 79"/>
                  <a:gd name="T31" fmla="*/ 2 h 92"/>
                  <a:gd name="T32" fmla="*/ 44 w 79"/>
                  <a:gd name="T33" fmla="*/ 4 h 92"/>
                  <a:gd name="T34" fmla="*/ 47 w 79"/>
                  <a:gd name="T35" fmla="*/ 26 h 92"/>
                  <a:gd name="T36" fmla="*/ 52 w 79"/>
                  <a:gd name="T37" fmla="*/ 61 h 92"/>
                  <a:gd name="T38" fmla="*/ 65 w 79"/>
                  <a:gd name="T39" fmla="*/ 57 h 92"/>
                  <a:gd name="T40" fmla="*/ 78 w 79"/>
                  <a:gd name="T41" fmla="*/ 75 h 92"/>
                  <a:gd name="T42" fmla="*/ 25 w 79"/>
                  <a:gd name="T43" fmla="*/ 84 h 92"/>
                  <a:gd name="T44" fmla="*/ 27 w 79"/>
                  <a:gd name="T45" fmla="*/ 75 h 92"/>
                  <a:gd name="T46" fmla="*/ 24 w 79"/>
                  <a:gd name="T47" fmla="*/ 75 h 92"/>
                  <a:gd name="T48" fmla="*/ 25 w 79"/>
                  <a:gd name="T49" fmla="*/ 84 h 92"/>
                  <a:gd name="T50" fmla="*/ 16 w 79"/>
                  <a:gd name="T51" fmla="*/ 83 h 92"/>
                  <a:gd name="T52" fmla="*/ 16 w 79"/>
                  <a:gd name="T53" fmla="*/ 74 h 92"/>
                  <a:gd name="T54" fmla="*/ 16 w 79"/>
                  <a:gd name="T55" fmla="*/ 83 h 92"/>
                  <a:gd name="T56" fmla="*/ 9 w 79"/>
                  <a:gd name="T57" fmla="*/ 77 h 92"/>
                  <a:gd name="T58" fmla="*/ 7 w 79"/>
                  <a:gd name="T59" fmla="*/ 74 h 92"/>
                  <a:gd name="T60" fmla="*/ 4 w 79"/>
                  <a:gd name="T61" fmla="*/ 77 h 92"/>
                  <a:gd name="T62" fmla="*/ 11 w 79"/>
                  <a:gd name="T63" fmla="*/ 86 h 92"/>
                  <a:gd name="T64" fmla="*/ 9 w 79"/>
                  <a:gd name="T65" fmla="*/ 7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92">
                    <a:moveTo>
                      <a:pt x="34" y="83"/>
                    </a:moveTo>
                    <a:cubicBezTo>
                      <a:pt x="35" y="84"/>
                      <a:pt x="35" y="84"/>
                      <a:pt x="35" y="84"/>
                    </a:cubicBezTo>
                    <a:cubicBezTo>
                      <a:pt x="35" y="84"/>
                      <a:pt x="35" y="84"/>
                      <a:pt x="35" y="83"/>
                    </a:cubicBezTo>
                    <a:cubicBezTo>
                      <a:pt x="36" y="82"/>
                      <a:pt x="38" y="77"/>
                      <a:pt x="36" y="75"/>
                    </a:cubicBezTo>
                    <a:cubicBezTo>
                      <a:pt x="36" y="75"/>
                      <a:pt x="35" y="74"/>
                      <a:pt x="35" y="74"/>
                    </a:cubicBezTo>
                    <a:cubicBezTo>
                      <a:pt x="34" y="74"/>
                      <a:pt x="34" y="75"/>
                      <a:pt x="33" y="75"/>
                    </a:cubicBezTo>
                    <a:cubicBezTo>
                      <a:pt x="31" y="77"/>
                      <a:pt x="33" y="82"/>
                      <a:pt x="34" y="83"/>
                    </a:cubicBezTo>
                    <a:close/>
                    <a:moveTo>
                      <a:pt x="71" y="86"/>
                    </a:moveTo>
                    <a:cubicBezTo>
                      <a:pt x="69" y="90"/>
                      <a:pt x="67" y="90"/>
                      <a:pt x="64" y="88"/>
                    </a:cubicBezTo>
                    <a:cubicBezTo>
                      <a:pt x="63" y="88"/>
                      <a:pt x="62" y="87"/>
                      <a:pt x="61" y="86"/>
                    </a:cubicBezTo>
                    <a:cubicBezTo>
                      <a:pt x="54" y="91"/>
                      <a:pt x="41" y="92"/>
                      <a:pt x="35" y="90"/>
                    </a:cubicBezTo>
                    <a:cubicBezTo>
                      <a:pt x="33" y="90"/>
                      <a:pt x="32" y="91"/>
                      <a:pt x="30" y="91"/>
                    </a:cubicBezTo>
                    <a:cubicBezTo>
                      <a:pt x="28" y="91"/>
                      <a:pt x="27" y="90"/>
                      <a:pt x="25" y="90"/>
                    </a:cubicBezTo>
                    <a:cubicBezTo>
                      <a:pt x="24" y="90"/>
                      <a:pt x="22" y="91"/>
                      <a:pt x="21" y="91"/>
                    </a:cubicBezTo>
                    <a:cubicBezTo>
                      <a:pt x="19" y="91"/>
                      <a:pt x="17" y="90"/>
                      <a:pt x="16" y="90"/>
                    </a:cubicBezTo>
                    <a:cubicBezTo>
                      <a:pt x="15" y="90"/>
                      <a:pt x="13" y="91"/>
                      <a:pt x="11" y="91"/>
                    </a:cubicBezTo>
                    <a:cubicBezTo>
                      <a:pt x="8" y="91"/>
                      <a:pt x="5" y="89"/>
                      <a:pt x="3" y="87"/>
                    </a:cubicBezTo>
                    <a:cubicBezTo>
                      <a:pt x="1" y="84"/>
                      <a:pt x="0" y="81"/>
                      <a:pt x="0" y="77"/>
                    </a:cubicBezTo>
                    <a:cubicBezTo>
                      <a:pt x="0" y="75"/>
                      <a:pt x="0" y="73"/>
                      <a:pt x="2" y="72"/>
                    </a:cubicBezTo>
                    <a:cubicBezTo>
                      <a:pt x="3" y="71"/>
                      <a:pt x="5" y="70"/>
                      <a:pt x="7" y="70"/>
                    </a:cubicBezTo>
                    <a:cubicBezTo>
                      <a:pt x="8" y="70"/>
                      <a:pt x="10" y="70"/>
                      <a:pt x="11" y="72"/>
                    </a:cubicBezTo>
                    <a:cubicBezTo>
                      <a:pt x="13" y="70"/>
                      <a:pt x="14" y="70"/>
                      <a:pt x="16" y="70"/>
                    </a:cubicBezTo>
                    <a:cubicBezTo>
                      <a:pt x="18" y="70"/>
                      <a:pt x="19" y="70"/>
                      <a:pt x="21" y="72"/>
                    </a:cubicBezTo>
                    <a:cubicBezTo>
                      <a:pt x="22" y="70"/>
                      <a:pt x="24" y="70"/>
                      <a:pt x="25" y="70"/>
                    </a:cubicBezTo>
                    <a:cubicBezTo>
                      <a:pt x="27" y="70"/>
                      <a:pt x="29" y="70"/>
                      <a:pt x="30" y="72"/>
                    </a:cubicBezTo>
                    <a:cubicBezTo>
                      <a:pt x="31" y="70"/>
                      <a:pt x="33" y="70"/>
                      <a:pt x="35" y="70"/>
                    </a:cubicBezTo>
                    <a:cubicBezTo>
                      <a:pt x="37" y="70"/>
                      <a:pt x="38" y="71"/>
                      <a:pt x="40" y="72"/>
                    </a:cubicBezTo>
                    <a:cubicBezTo>
                      <a:pt x="43" y="76"/>
                      <a:pt x="42" y="82"/>
                      <a:pt x="39" y="86"/>
                    </a:cubicBezTo>
                    <a:cubicBezTo>
                      <a:pt x="39" y="86"/>
                      <a:pt x="39" y="86"/>
                      <a:pt x="39" y="86"/>
                    </a:cubicBezTo>
                    <a:cubicBezTo>
                      <a:pt x="42" y="86"/>
                      <a:pt x="50" y="86"/>
                      <a:pt x="56" y="83"/>
                    </a:cubicBezTo>
                    <a:cubicBezTo>
                      <a:pt x="34" y="66"/>
                      <a:pt x="23" y="37"/>
                      <a:pt x="22" y="6"/>
                    </a:cubicBezTo>
                    <a:cubicBezTo>
                      <a:pt x="22" y="3"/>
                      <a:pt x="22" y="2"/>
                      <a:pt x="27" y="2"/>
                    </a:cubicBezTo>
                    <a:cubicBezTo>
                      <a:pt x="31" y="1"/>
                      <a:pt x="36" y="1"/>
                      <a:pt x="40" y="0"/>
                    </a:cubicBezTo>
                    <a:cubicBezTo>
                      <a:pt x="42" y="0"/>
                      <a:pt x="43" y="2"/>
                      <a:pt x="44" y="4"/>
                    </a:cubicBezTo>
                    <a:cubicBezTo>
                      <a:pt x="46" y="9"/>
                      <a:pt x="47" y="15"/>
                      <a:pt x="49" y="21"/>
                    </a:cubicBezTo>
                    <a:cubicBezTo>
                      <a:pt x="50" y="23"/>
                      <a:pt x="49" y="25"/>
                      <a:pt x="47" y="26"/>
                    </a:cubicBezTo>
                    <a:cubicBezTo>
                      <a:pt x="45" y="28"/>
                      <a:pt x="42" y="29"/>
                      <a:pt x="39" y="31"/>
                    </a:cubicBezTo>
                    <a:cubicBezTo>
                      <a:pt x="41" y="41"/>
                      <a:pt x="43" y="48"/>
                      <a:pt x="52" y="61"/>
                    </a:cubicBezTo>
                    <a:cubicBezTo>
                      <a:pt x="54" y="60"/>
                      <a:pt x="57" y="58"/>
                      <a:pt x="59" y="56"/>
                    </a:cubicBezTo>
                    <a:cubicBezTo>
                      <a:pt x="61" y="55"/>
                      <a:pt x="63" y="56"/>
                      <a:pt x="65" y="57"/>
                    </a:cubicBezTo>
                    <a:cubicBezTo>
                      <a:pt x="69" y="61"/>
                      <a:pt x="73" y="66"/>
                      <a:pt x="77" y="70"/>
                    </a:cubicBezTo>
                    <a:cubicBezTo>
                      <a:pt x="79" y="71"/>
                      <a:pt x="79" y="73"/>
                      <a:pt x="78" y="75"/>
                    </a:cubicBezTo>
                    <a:cubicBezTo>
                      <a:pt x="76" y="79"/>
                      <a:pt x="73" y="82"/>
                      <a:pt x="71" y="86"/>
                    </a:cubicBezTo>
                    <a:close/>
                    <a:moveTo>
                      <a:pt x="25" y="84"/>
                    </a:moveTo>
                    <a:cubicBezTo>
                      <a:pt x="25" y="83"/>
                      <a:pt x="25" y="83"/>
                      <a:pt x="25" y="83"/>
                    </a:cubicBezTo>
                    <a:cubicBezTo>
                      <a:pt x="27" y="82"/>
                      <a:pt x="29" y="77"/>
                      <a:pt x="27" y="75"/>
                    </a:cubicBezTo>
                    <a:cubicBezTo>
                      <a:pt x="26" y="75"/>
                      <a:pt x="26" y="74"/>
                      <a:pt x="25" y="74"/>
                    </a:cubicBezTo>
                    <a:cubicBezTo>
                      <a:pt x="25" y="74"/>
                      <a:pt x="24" y="75"/>
                      <a:pt x="24" y="75"/>
                    </a:cubicBezTo>
                    <a:cubicBezTo>
                      <a:pt x="22" y="77"/>
                      <a:pt x="24" y="82"/>
                      <a:pt x="25" y="83"/>
                    </a:cubicBezTo>
                    <a:cubicBezTo>
                      <a:pt x="25" y="84"/>
                      <a:pt x="25" y="84"/>
                      <a:pt x="25" y="84"/>
                    </a:cubicBezTo>
                    <a:close/>
                    <a:moveTo>
                      <a:pt x="16" y="84"/>
                    </a:moveTo>
                    <a:cubicBezTo>
                      <a:pt x="16" y="83"/>
                      <a:pt x="16" y="83"/>
                      <a:pt x="16" y="83"/>
                    </a:cubicBezTo>
                    <a:cubicBezTo>
                      <a:pt x="18" y="82"/>
                      <a:pt x="19" y="77"/>
                      <a:pt x="17" y="75"/>
                    </a:cubicBezTo>
                    <a:cubicBezTo>
                      <a:pt x="17" y="75"/>
                      <a:pt x="17" y="74"/>
                      <a:pt x="16" y="74"/>
                    </a:cubicBezTo>
                    <a:cubicBezTo>
                      <a:pt x="15" y="74"/>
                      <a:pt x="15" y="75"/>
                      <a:pt x="15" y="75"/>
                    </a:cubicBezTo>
                    <a:cubicBezTo>
                      <a:pt x="13" y="77"/>
                      <a:pt x="14" y="82"/>
                      <a:pt x="16" y="83"/>
                    </a:cubicBezTo>
                    <a:cubicBezTo>
                      <a:pt x="16" y="84"/>
                      <a:pt x="16" y="84"/>
                      <a:pt x="16" y="84"/>
                    </a:cubicBezTo>
                    <a:close/>
                    <a:moveTo>
                      <a:pt x="9" y="77"/>
                    </a:moveTo>
                    <a:cubicBezTo>
                      <a:pt x="9" y="77"/>
                      <a:pt x="9" y="76"/>
                      <a:pt x="8" y="75"/>
                    </a:cubicBezTo>
                    <a:cubicBezTo>
                      <a:pt x="8" y="75"/>
                      <a:pt x="7" y="74"/>
                      <a:pt x="7" y="74"/>
                    </a:cubicBezTo>
                    <a:cubicBezTo>
                      <a:pt x="6" y="74"/>
                      <a:pt x="6" y="75"/>
                      <a:pt x="5" y="75"/>
                    </a:cubicBezTo>
                    <a:cubicBezTo>
                      <a:pt x="5" y="76"/>
                      <a:pt x="4" y="77"/>
                      <a:pt x="4" y="77"/>
                    </a:cubicBezTo>
                    <a:cubicBezTo>
                      <a:pt x="4" y="80"/>
                      <a:pt x="5" y="82"/>
                      <a:pt x="7" y="83"/>
                    </a:cubicBezTo>
                    <a:cubicBezTo>
                      <a:pt x="8" y="85"/>
                      <a:pt x="10" y="86"/>
                      <a:pt x="11" y="86"/>
                    </a:cubicBezTo>
                    <a:cubicBezTo>
                      <a:pt x="11" y="86"/>
                      <a:pt x="12" y="86"/>
                      <a:pt x="12" y="86"/>
                    </a:cubicBezTo>
                    <a:cubicBezTo>
                      <a:pt x="10" y="84"/>
                      <a:pt x="9" y="81"/>
                      <a:pt x="9" y="77"/>
                    </a:cubicBezTo>
                    <a:close/>
                  </a:path>
                </a:pathLst>
              </a:custGeom>
              <a:solidFill>
                <a:schemeClr val="accent1"/>
              </a:solidFill>
              <a:ln>
                <a:noFill/>
              </a:ln>
            </p:spPr>
            <p:txBody>
              <a:bodyPr vert="horz" wrap="square" lIns="121883" tIns="60941" rIns="121883" bIns="60941" numCol="1" anchor="t" anchorCtr="0" compatLnSpc="1"/>
              <a:lstStyle/>
              <a:p>
                <a:endParaRPr lang="zh-CN" altLang="en-US"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grpSp>
        <p:grpSp>
          <p:nvGrpSpPr>
            <p:cNvPr id="15" name="组合 54"/>
            <p:cNvGrpSpPr/>
            <p:nvPr/>
          </p:nvGrpSpPr>
          <p:grpSpPr>
            <a:xfrm>
              <a:off x="7269182" y="1578027"/>
              <a:ext cx="390979" cy="469446"/>
              <a:chOff x="1845892" y="1796667"/>
              <a:chExt cx="390979" cy="469446"/>
            </a:xfrm>
          </p:grpSpPr>
          <p:cxnSp>
            <p:nvCxnSpPr>
              <p:cNvPr id="56" name="直接连接符 55"/>
              <p:cNvCxnSpPr/>
              <p:nvPr/>
            </p:nvCxnSpPr>
            <p:spPr>
              <a:xfrm>
                <a:off x="1845892" y="1796667"/>
                <a:ext cx="0" cy="469446"/>
              </a:xfrm>
              <a:prstGeom prst="line">
                <a:avLst/>
              </a:prstGeom>
              <a:ln w="19050">
                <a:headEnd type="oval"/>
              </a:ln>
            </p:spPr>
            <p:style>
              <a:lnRef idx="1">
                <a:schemeClr val="accent1"/>
              </a:lnRef>
              <a:fillRef idx="0">
                <a:schemeClr val="accent1"/>
              </a:fillRef>
              <a:effectRef idx="0">
                <a:schemeClr val="accent1"/>
              </a:effectRef>
              <a:fontRef idx="minor">
                <a:schemeClr val="tx1"/>
              </a:fontRef>
            </p:style>
          </p:cxnSp>
          <p:sp>
            <p:nvSpPr>
              <p:cNvPr id="57" name="波形 56"/>
              <p:cNvSpPr/>
              <p:nvPr/>
            </p:nvSpPr>
            <p:spPr>
              <a:xfrm>
                <a:off x="1851108" y="1835448"/>
                <a:ext cx="385763" cy="352425"/>
              </a:xfrm>
              <a:prstGeom prst="wave">
                <a:avLst>
                  <a:gd name="adj1" fmla="val 11149"/>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Noto Sans S Chinese Regular" panose="020B0500000000000000" pitchFamily="34" charset="-122"/>
                  <a:ea typeface="Noto Sans S Chinese Regular" panose="020B0500000000000000" pitchFamily="34" charset="-122"/>
                  <a:cs typeface="+mn-ea"/>
                  <a:sym typeface="Noto Sans S Chinese Regular" panose="020B0500000000000000" pitchFamily="34" charset="-122"/>
                </a:endParaRPr>
              </a:p>
            </p:txBody>
          </p:sp>
        </p:grpSp>
        <p:cxnSp>
          <p:nvCxnSpPr>
            <p:cNvPr id="58" name="直接连接符 57"/>
            <p:cNvCxnSpPr/>
            <p:nvPr/>
          </p:nvCxnSpPr>
          <p:spPr>
            <a:xfrm>
              <a:off x="7270615" y="1856011"/>
              <a:ext cx="0" cy="664254"/>
            </a:xfrm>
            <a:prstGeom prst="line">
              <a:avLst/>
            </a:prstGeom>
            <a:ln w="19050">
              <a:prstDash val="dash"/>
              <a:head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600"/>
                                        <p:tgtEl>
                                          <p:spTgt spid="2"/>
                                        </p:tgtEl>
                                      </p:cBhvr>
                                    </p:animEffect>
                                    <p:anim calcmode="lin" valueType="num">
                                      <p:cBhvr>
                                        <p:cTn id="8" dur="600" fill="hold"/>
                                        <p:tgtEl>
                                          <p:spTgt spid="2"/>
                                        </p:tgtEl>
                                        <p:attrNameLst>
                                          <p:attrName>ppt_x</p:attrName>
                                        </p:attrNameLst>
                                      </p:cBhvr>
                                      <p:tavLst>
                                        <p:tav tm="0">
                                          <p:val>
                                            <p:strVal val="#ppt_x"/>
                                          </p:val>
                                        </p:tav>
                                        <p:tav tm="100000">
                                          <p:val>
                                            <p:strVal val="#ppt_x"/>
                                          </p:val>
                                        </p:tav>
                                      </p:tavLst>
                                    </p:anim>
                                    <p:anim calcmode="lin" valueType="num">
                                      <p:cBhvr>
                                        <p:cTn id="9" dur="6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600"/>
                                        <p:tgtEl>
                                          <p:spTgt spid="5"/>
                                        </p:tgtEl>
                                      </p:cBhvr>
                                    </p:animEffect>
                                    <p:anim calcmode="lin" valueType="num">
                                      <p:cBhvr>
                                        <p:cTn id="19" dur="600" fill="hold"/>
                                        <p:tgtEl>
                                          <p:spTgt spid="5"/>
                                        </p:tgtEl>
                                        <p:attrNameLst>
                                          <p:attrName>ppt_x</p:attrName>
                                        </p:attrNameLst>
                                      </p:cBhvr>
                                      <p:tavLst>
                                        <p:tav tm="0">
                                          <p:val>
                                            <p:strVal val="#ppt_x"/>
                                          </p:val>
                                        </p:tav>
                                        <p:tav tm="100000">
                                          <p:val>
                                            <p:strVal val="#ppt_x"/>
                                          </p:val>
                                        </p:tav>
                                      </p:tavLst>
                                    </p:anim>
                                    <p:anim calcmode="lin" valueType="num">
                                      <p:cBhvr>
                                        <p:cTn id="20" dur="6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600"/>
                                        <p:tgtEl>
                                          <p:spTgt spid="8"/>
                                        </p:tgtEl>
                                      </p:cBhvr>
                                    </p:animEffect>
                                    <p:anim calcmode="lin" valueType="num">
                                      <p:cBhvr>
                                        <p:cTn id="30" dur="600" fill="hold"/>
                                        <p:tgtEl>
                                          <p:spTgt spid="8"/>
                                        </p:tgtEl>
                                        <p:attrNameLst>
                                          <p:attrName>ppt_x</p:attrName>
                                        </p:attrNameLst>
                                      </p:cBhvr>
                                      <p:tavLst>
                                        <p:tav tm="0">
                                          <p:val>
                                            <p:strVal val="#ppt_x"/>
                                          </p:val>
                                        </p:tav>
                                        <p:tav tm="100000">
                                          <p:val>
                                            <p:strVal val="#ppt_x"/>
                                          </p:val>
                                        </p:tav>
                                      </p:tavLst>
                                    </p:anim>
                                    <p:anim calcmode="lin" valueType="num">
                                      <p:cBhvr>
                                        <p:cTn id="31" dur="6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600"/>
                                        <p:tgtEl>
                                          <p:spTgt spid="13"/>
                                        </p:tgtEl>
                                      </p:cBhvr>
                                    </p:animEffect>
                                    <p:anim calcmode="lin" valueType="num">
                                      <p:cBhvr>
                                        <p:cTn id="41" dur="600" fill="hold"/>
                                        <p:tgtEl>
                                          <p:spTgt spid="13"/>
                                        </p:tgtEl>
                                        <p:attrNameLst>
                                          <p:attrName>ppt_x</p:attrName>
                                        </p:attrNameLst>
                                      </p:cBhvr>
                                      <p:tavLst>
                                        <p:tav tm="0">
                                          <p:val>
                                            <p:strVal val="#ppt_x"/>
                                          </p:val>
                                        </p:tav>
                                        <p:tav tm="100000">
                                          <p:val>
                                            <p:strVal val="#ppt_x"/>
                                          </p:val>
                                        </p:tav>
                                      </p:tavLst>
                                    </p:anim>
                                    <p:anim calcmode="lin" valueType="num">
                                      <p:cBhvr>
                                        <p:cTn id="42" dur="600" fill="hold"/>
                                        <p:tgtEl>
                                          <p:spTgt spid="13"/>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20206" t="51322" b="21685"/>
          <a:stretch>
            <a:fillRect/>
          </a:stretch>
        </p:blipFill>
        <p:spPr>
          <a:xfrm>
            <a:off x="-324092" y="3191606"/>
            <a:ext cx="12620263" cy="2401180"/>
          </a:xfrm>
          <a:prstGeom prst="rect">
            <a:avLst/>
          </a:prstGeom>
        </p:spPr>
      </p:pic>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79300" r="21219"/>
          <a:stretch>
            <a:fillRect/>
          </a:stretch>
        </p:blipFill>
        <p:spPr>
          <a:xfrm>
            <a:off x="-59803" y="4942390"/>
            <a:ext cx="12251802" cy="1937796"/>
          </a:xfrm>
          <a:prstGeom prst="rect">
            <a:avLst/>
          </a:prstGeom>
        </p:spPr>
      </p:pic>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34115" r="44667" b="75781"/>
          <a:stretch>
            <a:fillRect/>
          </a:stretch>
        </p:blipFill>
        <p:spPr>
          <a:xfrm>
            <a:off x="9605058" y="3561793"/>
            <a:ext cx="2586942" cy="1660806"/>
          </a:xfrm>
          <a:prstGeom prst="rect">
            <a:avLst/>
          </a:prstGeom>
        </p:spPr>
      </p:pic>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l="34115" r="44667" b="75781"/>
          <a:stretch>
            <a:fillRect/>
          </a:stretch>
        </p:blipFill>
        <p:spPr>
          <a:xfrm flipH="1">
            <a:off x="-3" y="3480769"/>
            <a:ext cx="2963121" cy="1660806"/>
          </a:xfrm>
          <a:prstGeom prst="rect">
            <a:avLst/>
          </a:prstGeom>
        </p:spPr>
      </p:pic>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87342" b="51562"/>
          <a:stretch>
            <a:fillRect/>
          </a:stretch>
        </p:blipFill>
        <p:spPr>
          <a:xfrm>
            <a:off x="811189" y="1925894"/>
            <a:ext cx="2246454" cy="4835024"/>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75001" t="30208" r="13892" b="51562"/>
          <a:stretch>
            <a:fillRect/>
          </a:stretch>
        </p:blipFill>
        <p:spPr>
          <a:xfrm>
            <a:off x="349167" y="5286255"/>
            <a:ext cx="1354238" cy="1250066"/>
          </a:xfrm>
          <a:prstGeom prst="rect">
            <a:avLst/>
          </a:prstGeom>
        </p:spPr>
      </p:pic>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l="75001" t="-1" r="13892" b="69792"/>
          <a:stretch>
            <a:fillRect/>
          </a:stretch>
        </p:blipFill>
        <p:spPr>
          <a:xfrm>
            <a:off x="2925899" y="3384487"/>
            <a:ext cx="2207284" cy="3376431"/>
          </a:xfrm>
          <a:prstGeom prst="rect">
            <a:avLst/>
          </a:prstGeom>
        </p:spPr>
      </p:pic>
      <p:sp>
        <p:nvSpPr>
          <p:cNvPr id="13" name="Text Placeholder 1"/>
          <p:cNvSpPr txBox="1"/>
          <p:nvPr/>
        </p:nvSpPr>
        <p:spPr>
          <a:xfrm>
            <a:off x="1881561" y="644515"/>
            <a:ext cx="8292585" cy="111799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dist">
              <a:buNone/>
            </a:pPr>
            <a:r>
              <a:rPr lang="zh-CN" altLang="en-US" sz="660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演讲完毕 谢谢聆听 </a:t>
            </a:r>
            <a:endParaRPr lang="zh-CN" altLang="en-US" sz="660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4" name="Text Placeholder 2"/>
          <p:cNvSpPr txBox="1"/>
          <p:nvPr/>
        </p:nvSpPr>
        <p:spPr>
          <a:xfrm>
            <a:off x="2017854" y="1836367"/>
            <a:ext cx="4243561" cy="5029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dist">
              <a:buNone/>
            </a:pPr>
            <a:r>
              <a:rPr lang="en-US" altLang="ko-KR" dirty="0">
                <a:solidFill>
                  <a:schemeClr val="accent1"/>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Presentation sub title</a:t>
            </a:r>
            <a:endParaRPr lang="ko-KR" altLang="en-US" dirty="0">
              <a:solidFill>
                <a:schemeClr val="accent1"/>
              </a:solidFill>
              <a:latin typeface="Noto Sans S Chinese Regular" panose="020B0500000000000000" pitchFamily="34" charset="-122"/>
              <a:sym typeface="Noto Sans S Chinese Regular" panose="020B0500000000000000" pitchFamily="34" charset="-122"/>
            </a:endParaRPr>
          </a:p>
        </p:txBody>
      </p:sp>
      <p:sp>
        <p:nvSpPr>
          <p:cNvPr id="15" name="Rectangle 3"/>
          <p:cNvSpPr txBox="1">
            <a:spLocks noChangeArrowheads="1"/>
          </p:cNvSpPr>
          <p:nvPr/>
        </p:nvSpPr>
        <p:spPr bwMode="auto">
          <a:xfrm>
            <a:off x="2075860" y="2499581"/>
            <a:ext cx="8491826" cy="53467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lnSpc>
                <a:spcPct val="120000"/>
              </a:lnSpc>
            </a:pPr>
            <a:r>
              <a:rPr lang="zh-CN" sz="1200" b="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a:t>
            </a:r>
            <a:endParaRPr lang="en-US" altLang="zh-CN" sz="1200" b="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cxnSp>
        <p:nvCxnSpPr>
          <p:cNvPr id="16" name="Straight Connector 9"/>
          <p:cNvCxnSpPr/>
          <p:nvPr/>
        </p:nvCxnSpPr>
        <p:spPr>
          <a:xfrm>
            <a:off x="2013728" y="3253676"/>
            <a:ext cx="641680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圆角矩形 1"/>
          <p:cNvSpPr/>
          <p:nvPr/>
        </p:nvSpPr>
        <p:spPr>
          <a:xfrm>
            <a:off x="6843414" y="1871402"/>
            <a:ext cx="436018" cy="4360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9" name="圆角矩形 2"/>
          <p:cNvSpPr/>
          <p:nvPr/>
        </p:nvSpPr>
        <p:spPr>
          <a:xfrm>
            <a:off x="6969421" y="1999596"/>
            <a:ext cx="186390" cy="179179"/>
          </a:xfrm>
          <a:custGeom>
            <a:avLst/>
            <a:gdLst>
              <a:gd name="connsiteX0" fmla="*/ 241391 w 516922"/>
              <a:gd name="connsiteY0" fmla="*/ 466920 h 496921"/>
              <a:gd name="connsiteX1" fmla="*/ 374792 w 516922"/>
              <a:gd name="connsiteY1" fmla="*/ 466920 h 496921"/>
              <a:gd name="connsiteX2" fmla="*/ 394157 w 516922"/>
              <a:gd name="connsiteY2" fmla="*/ 492438 h 496921"/>
              <a:gd name="connsiteX3" fmla="*/ 241391 w 516922"/>
              <a:gd name="connsiteY3" fmla="*/ 492438 h 496921"/>
              <a:gd name="connsiteX4" fmla="*/ 45175 w 516922"/>
              <a:gd name="connsiteY4" fmla="*/ 266910 h 496921"/>
              <a:gd name="connsiteX5" fmla="*/ 178975 w 516922"/>
              <a:gd name="connsiteY5" fmla="*/ 266910 h 496921"/>
              <a:gd name="connsiteX6" fmla="*/ 178975 w 516922"/>
              <a:gd name="connsiteY6" fmla="*/ 312085 h 496921"/>
              <a:gd name="connsiteX7" fmla="*/ 45175 w 516922"/>
              <a:gd name="connsiteY7" fmla="*/ 312085 h 496921"/>
              <a:gd name="connsiteX8" fmla="*/ 45175 w 516922"/>
              <a:gd name="connsiteY8" fmla="*/ 167939 h 496921"/>
              <a:gd name="connsiteX9" fmla="*/ 178975 w 516922"/>
              <a:gd name="connsiteY9" fmla="*/ 167939 h 496921"/>
              <a:gd name="connsiteX10" fmla="*/ 178975 w 516922"/>
              <a:gd name="connsiteY10" fmla="*/ 213114 h 496921"/>
              <a:gd name="connsiteX11" fmla="*/ 45175 w 516922"/>
              <a:gd name="connsiteY11" fmla="*/ 213114 h 496921"/>
              <a:gd name="connsiteX12" fmla="*/ 254150 w 516922"/>
              <a:gd name="connsiteY12" fmla="*/ 92418 h 496921"/>
              <a:gd name="connsiteX13" fmla="*/ 497537 w 516922"/>
              <a:gd name="connsiteY13" fmla="*/ 92418 h 496921"/>
              <a:gd name="connsiteX14" fmla="*/ 516922 w 516922"/>
              <a:gd name="connsiteY14" fmla="*/ 111788 h 496921"/>
              <a:gd name="connsiteX15" fmla="*/ 516922 w 516922"/>
              <a:gd name="connsiteY15" fmla="*/ 402340 h 496921"/>
              <a:gd name="connsiteX16" fmla="*/ 497537 w 516922"/>
              <a:gd name="connsiteY16" fmla="*/ 421710 h 496921"/>
              <a:gd name="connsiteX17" fmla="*/ 359690 w 516922"/>
              <a:gd name="connsiteY17" fmla="*/ 421710 h 496921"/>
              <a:gd name="connsiteX18" fmla="*/ 359690 w 516922"/>
              <a:gd name="connsiteY18" fmla="*/ 458298 h 496921"/>
              <a:gd name="connsiteX19" fmla="*/ 254150 w 516922"/>
              <a:gd name="connsiteY19" fmla="*/ 458298 h 496921"/>
              <a:gd name="connsiteX20" fmla="*/ 254150 w 516922"/>
              <a:gd name="connsiteY20" fmla="*/ 382970 h 496921"/>
              <a:gd name="connsiteX21" fmla="*/ 478152 w 516922"/>
              <a:gd name="connsiteY21" fmla="*/ 382970 h 496921"/>
              <a:gd name="connsiteX22" fmla="*/ 478152 w 516922"/>
              <a:gd name="connsiteY22" fmla="*/ 131158 h 496921"/>
              <a:gd name="connsiteX23" fmla="*/ 254150 w 516922"/>
              <a:gd name="connsiteY23" fmla="*/ 131158 h 496921"/>
              <a:gd name="connsiteX24" fmla="*/ 45175 w 516922"/>
              <a:gd name="connsiteY24" fmla="*/ 75176 h 496921"/>
              <a:gd name="connsiteX25" fmla="*/ 178975 w 516922"/>
              <a:gd name="connsiteY25" fmla="*/ 75176 h 496921"/>
              <a:gd name="connsiteX26" fmla="*/ 178975 w 516922"/>
              <a:gd name="connsiteY26" fmla="*/ 120351 h 496921"/>
              <a:gd name="connsiteX27" fmla="*/ 45175 w 516922"/>
              <a:gd name="connsiteY27" fmla="*/ 120351 h 496921"/>
              <a:gd name="connsiteX28" fmla="*/ 28019 w 516922"/>
              <a:gd name="connsiteY28" fmla="*/ 27965 h 496921"/>
              <a:gd name="connsiteX29" fmla="*/ 28019 w 516922"/>
              <a:gd name="connsiteY29" fmla="*/ 466805 h 496921"/>
              <a:gd name="connsiteX30" fmla="*/ 196130 w 516922"/>
              <a:gd name="connsiteY30" fmla="*/ 466805 h 496921"/>
              <a:gd name="connsiteX31" fmla="*/ 196130 w 516922"/>
              <a:gd name="connsiteY31" fmla="*/ 27965 h 496921"/>
              <a:gd name="connsiteX32" fmla="*/ 28019 w 516922"/>
              <a:gd name="connsiteY32" fmla="*/ 0 h 496921"/>
              <a:gd name="connsiteX33" fmla="*/ 196130 w 516922"/>
              <a:gd name="connsiteY33" fmla="*/ 0 h 496921"/>
              <a:gd name="connsiteX34" fmla="*/ 224149 w 516922"/>
              <a:gd name="connsiteY34" fmla="*/ 27965 h 496921"/>
              <a:gd name="connsiteX35" fmla="*/ 224149 w 516922"/>
              <a:gd name="connsiteY35" fmla="*/ 466805 h 496921"/>
              <a:gd name="connsiteX36" fmla="*/ 196130 w 516922"/>
              <a:gd name="connsiteY36" fmla="*/ 496921 h 496921"/>
              <a:gd name="connsiteX37" fmla="*/ 28019 w 516922"/>
              <a:gd name="connsiteY37" fmla="*/ 496921 h 496921"/>
              <a:gd name="connsiteX38" fmla="*/ 0 w 516922"/>
              <a:gd name="connsiteY38" fmla="*/ 466805 h 496921"/>
              <a:gd name="connsiteX39" fmla="*/ 0 w 516922"/>
              <a:gd name="connsiteY39" fmla="*/ 27965 h 496921"/>
              <a:gd name="connsiteX40" fmla="*/ 28019 w 516922"/>
              <a:gd name="connsiteY40" fmla="*/ 0 h 49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6922" h="496921">
                <a:moveTo>
                  <a:pt x="241391" y="466920"/>
                </a:moveTo>
                <a:lnTo>
                  <a:pt x="374792" y="466920"/>
                </a:lnTo>
                <a:lnTo>
                  <a:pt x="394157" y="492438"/>
                </a:lnTo>
                <a:lnTo>
                  <a:pt x="241391" y="492438"/>
                </a:lnTo>
                <a:close/>
                <a:moveTo>
                  <a:pt x="45175" y="266910"/>
                </a:moveTo>
                <a:lnTo>
                  <a:pt x="178975" y="266910"/>
                </a:lnTo>
                <a:lnTo>
                  <a:pt x="178975" y="312085"/>
                </a:lnTo>
                <a:lnTo>
                  <a:pt x="45175" y="312085"/>
                </a:lnTo>
                <a:close/>
                <a:moveTo>
                  <a:pt x="45175" y="167939"/>
                </a:moveTo>
                <a:lnTo>
                  <a:pt x="178975" y="167939"/>
                </a:lnTo>
                <a:lnTo>
                  <a:pt x="178975" y="213114"/>
                </a:lnTo>
                <a:lnTo>
                  <a:pt x="45175" y="213114"/>
                </a:lnTo>
                <a:close/>
                <a:moveTo>
                  <a:pt x="254150" y="92418"/>
                </a:moveTo>
                <a:lnTo>
                  <a:pt x="497537" y="92418"/>
                </a:lnTo>
                <a:cubicBezTo>
                  <a:pt x="508307" y="92418"/>
                  <a:pt x="516922" y="101027"/>
                  <a:pt x="516922" y="111788"/>
                </a:cubicBezTo>
                <a:lnTo>
                  <a:pt x="516922" y="402340"/>
                </a:lnTo>
                <a:cubicBezTo>
                  <a:pt x="516922" y="413101"/>
                  <a:pt x="508307" y="421710"/>
                  <a:pt x="497537" y="421710"/>
                </a:cubicBezTo>
                <a:lnTo>
                  <a:pt x="359690" y="421710"/>
                </a:lnTo>
                <a:lnTo>
                  <a:pt x="359690" y="458298"/>
                </a:lnTo>
                <a:lnTo>
                  <a:pt x="254150" y="458298"/>
                </a:lnTo>
                <a:lnTo>
                  <a:pt x="254150" y="382970"/>
                </a:lnTo>
                <a:lnTo>
                  <a:pt x="478152" y="382970"/>
                </a:lnTo>
                <a:lnTo>
                  <a:pt x="478152" y="131158"/>
                </a:lnTo>
                <a:lnTo>
                  <a:pt x="254150" y="131158"/>
                </a:lnTo>
                <a:close/>
                <a:moveTo>
                  <a:pt x="45175" y="75176"/>
                </a:moveTo>
                <a:lnTo>
                  <a:pt x="178975" y="75176"/>
                </a:lnTo>
                <a:lnTo>
                  <a:pt x="178975" y="120351"/>
                </a:lnTo>
                <a:lnTo>
                  <a:pt x="45175" y="120351"/>
                </a:lnTo>
                <a:close/>
                <a:moveTo>
                  <a:pt x="28019" y="27965"/>
                </a:moveTo>
                <a:lnTo>
                  <a:pt x="28019" y="466805"/>
                </a:lnTo>
                <a:lnTo>
                  <a:pt x="196130" y="466805"/>
                </a:lnTo>
                <a:lnTo>
                  <a:pt x="196130" y="27965"/>
                </a:lnTo>
                <a:close/>
                <a:moveTo>
                  <a:pt x="28019" y="0"/>
                </a:moveTo>
                <a:lnTo>
                  <a:pt x="196130" y="0"/>
                </a:lnTo>
                <a:cubicBezTo>
                  <a:pt x="211217" y="0"/>
                  <a:pt x="224149" y="12907"/>
                  <a:pt x="224149" y="27965"/>
                </a:cubicBezTo>
                <a:lnTo>
                  <a:pt x="224149" y="466805"/>
                </a:lnTo>
                <a:cubicBezTo>
                  <a:pt x="224149" y="484014"/>
                  <a:pt x="211217" y="496921"/>
                  <a:pt x="196130" y="496921"/>
                </a:cubicBezTo>
                <a:lnTo>
                  <a:pt x="28019" y="496921"/>
                </a:lnTo>
                <a:cubicBezTo>
                  <a:pt x="12932" y="496921"/>
                  <a:pt x="0" y="484014"/>
                  <a:pt x="0" y="466805"/>
                </a:cubicBezTo>
                <a:lnTo>
                  <a:pt x="0" y="27965"/>
                </a:lnTo>
                <a:cubicBezTo>
                  <a:pt x="0" y="12907"/>
                  <a:pt x="12932" y="0"/>
                  <a:pt x="2801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0" name="圆角矩形 11"/>
          <p:cNvSpPr/>
          <p:nvPr/>
        </p:nvSpPr>
        <p:spPr>
          <a:xfrm>
            <a:off x="8054334" y="1871402"/>
            <a:ext cx="436018" cy="4360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1" name="圆角矩形 12"/>
          <p:cNvSpPr/>
          <p:nvPr/>
        </p:nvSpPr>
        <p:spPr>
          <a:xfrm>
            <a:off x="8180341" y="2002578"/>
            <a:ext cx="186390" cy="174478"/>
          </a:xfrm>
          <a:custGeom>
            <a:avLst/>
            <a:gdLst>
              <a:gd name="connsiteX0" fmla="*/ 243883 w 600653"/>
              <a:gd name="connsiteY0" fmla="*/ 476473 h 562265"/>
              <a:gd name="connsiteX1" fmla="*/ 243883 w 600653"/>
              <a:gd name="connsiteY1" fmla="*/ 521100 h 562265"/>
              <a:gd name="connsiteX2" fmla="*/ 356770 w 600653"/>
              <a:gd name="connsiteY2" fmla="*/ 521100 h 562265"/>
              <a:gd name="connsiteX3" fmla="*/ 356770 w 600653"/>
              <a:gd name="connsiteY3" fmla="*/ 476473 h 562265"/>
              <a:gd name="connsiteX4" fmla="*/ 38528 w 600653"/>
              <a:gd name="connsiteY4" fmla="*/ 381063 h 562265"/>
              <a:gd name="connsiteX5" fmla="*/ 38528 w 600653"/>
              <a:gd name="connsiteY5" fmla="*/ 418766 h 562265"/>
              <a:gd name="connsiteX6" fmla="*/ 57792 w 600653"/>
              <a:gd name="connsiteY6" fmla="*/ 438001 h 562265"/>
              <a:gd name="connsiteX7" fmla="*/ 542861 w 600653"/>
              <a:gd name="connsiteY7" fmla="*/ 438001 h 562265"/>
              <a:gd name="connsiteX8" fmla="*/ 562125 w 600653"/>
              <a:gd name="connsiteY8" fmla="*/ 418766 h 562265"/>
              <a:gd name="connsiteX9" fmla="*/ 562125 w 600653"/>
              <a:gd name="connsiteY9" fmla="*/ 381063 h 562265"/>
              <a:gd name="connsiteX10" fmla="*/ 300326 w 600653"/>
              <a:gd name="connsiteY10" fmla="*/ 210426 h 562265"/>
              <a:gd name="connsiteX11" fmla="*/ 315710 w 600653"/>
              <a:gd name="connsiteY11" fmla="*/ 225826 h 562265"/>
              <a:gd name="connsiteX12" fmla="*/ 315710 w 600653"/>
              <a:gd name="connsiteY12" fmla="*/ 251620 h 562265"/>
              <a:gd name="connsiteX13" fmla="*/ 300326 w 600653"/>
              <a:gd name="connsiteY13" fmla="*/ 267019 h 562265"/>
              <a:gd name="connsiteX14" fmla="*/ 284943 w 600653"/>
              <a:gd name="connsiteY14" fmla="*/ 251620 h 562265"/>
              <a:gd name="connsiteX15" fmla="*/ 284943 w 600653"/>
              <a:gd name="connsiteY15" fmla="*/ 225826 h 562265"/>
              <a:gd name="connsiteX16" fmla="*/ 300326 w 600653"/>
              <a:gd name="connsiteY16" fmla="*/ 210426 h 562265"/>
              <a:gd name="connsiteX17" fmla="*/ 253291 w 600653"/>
              <a:gd name="connsiteY17" fmla="*/ 184466 h 562265"/>
              <a:gd name="connsiteX18" fmla="*/ 243081 w 600653"/>
              <a:gd name="connsiteY18" fmla="*/ 194851 h 562265"/>
              <a:gd name="connsiteX19" fmla="*/ 243081 w 600653"/>
              <a:gd name="connsiteY19" fmla="*/ 281397 h 562265"/>
              <a:gd name="connsiteX20" fmla="*/ 253291 w 600653"/>
              <a:gd name="connsiteY20" fmla="*/ 291782 h 562265"/>
              <a:gd name="connsiteX21" fmla="*/ 347292 w 600653"/>
              <a:gd name="connsiteY21" fmla="*/ 291782 h 562265"/>
              <a:gd name="connsiteX22" fmla="*/ 357502 w 600653"/>
              <a:gd name="connsiteY22" fmla="*/ 281397 h 562265"/>
              <a:gd name="connsiteX23" fmla="*/ 357502 w 600653"/>
              <a:gd name="connsiteY23" fmla="*/ 194851 h 562265"/>
              <a:gd name="connsiteX24" fmla="*/ 347292 w 600653"/>
              <a:gd name="connsiteY24" fmla="*/ 184466 h 562265"/>
              <a:gd name="connsiteX25" fmla="*/ 300292 w 600653"/>
              <a:gd name="connsiteY25" fmla="*/ 100420 h 562265"/>
              <a:gd name="connsiteX26" fmla="*/ 258299 w 600653"/>
              <a:gd name="connsiteY26" fmla="*/ 142347 h 562265"/>
              <a:gd name="connsiteX27" fmla="*/ 258299 w 600653"/>
              <a:gd name="connsiteY27" fmla="*/ 153694 h 562265"/>
              <a:gd name="connsiteX28" fmla="*/ 342477 w 600653"/>
              <a:gd name="connsiteY28" fmla="*/ 153694 h 562265"/>
              <a:gd name="connsiteX29" fmla="*/ 342477 w 600653"/>
              <a:gd name="connsiteY29" fmla="*/ 142347 h 562265"/>
              <a:gd name="connsiteX30" fmla="*/ 300292 w 600653"/>
              <a:gd name="connsiteY30" fmla="*/ 100420 h 562265"/>
              <a:gd name="connsiteX31" fmla="*/ 300292 w 600653"/>
              <a:gd name="connsiteY31" fmla="*/ 69648 h 562265"/>
              <a:gd name="connsiteX32" fmla="*/ 373297 w 600653"/>
              <a:gd name="connsiteY32" fmla="*/ 142347 h 562265"/>
              <a:gd name="connsiteX33" fmla="*/ 373297 w 600653"/>
              <a:gd name="connsiteY33" fmla="*/ 161964 h 562265"/>
              <a:gd name="connsiteX34" fmla="*/ 373104 w 600653"/>
              <a:gd name="connsiteY34" fmla="*/ 162925 h 562265"/>
              <a:gd name="connsiteX35" fmla="*/ 388322 w 600653"/>
              <a:gd name="connsiteY35" fmla="*/ 194851 h 562265"/>
              <a:gd name="connsiteX36" fmla="*/ 388322 w 600653"/>
              <a:gd name="connsiteY36" fmla="*/ 281397 h 562265"/>
              <a:gd name="connsiteX37" fmla="*/ 347292 w 600653"/>
              <a:gd name="connsiteY37" fmla="*/ 322554 h 562265"/>
              <a:gd name="connsiteX38" fmla="*/ 253291 w 600653"/>
              <a:gd name="connsiteY38" fmla="*/ 322554 h 562265"/>
              <a:gd name="connsiteX39" fmla="*/ 212261 w 600653"/>
              <a:gd name="connsiteY39" fmla="*/ 281397 h 562265"/>
              <a:gd name="connsiteX40" fmla="*/ 212261 w 600653"/>
              <a:gd name="connsiteY40" fmla="*/ 194851 h 562265"/>
              <a:gd name="connsiteX41" fmla="*/ 227479 w 600653"/>
              <a:gd name="connsiteY41" fmla="*/ 162925 h 562265"/>
              <a:gd name="connsiteX42" fmla="*/ 227479 w 600653"/>
              <a:gd name="connsiteY42" fmla="*/ 161964 h 562265"/>
              <a:gd name="connsiteX43" fmla="*/ 227479 w 600653"/>
              <a:gd name="connsiteY43" fmla="*/ 142347 h 562265"/>
              <a:gd name="connsiteX44" fmla="*/ 300292 w 600653"/>
              <a:gd name="connsiteY44" fmla="*/ 69648 h 562265"/>
              <a:gd name="connsiteX45" fmla="*/ 57792 w 600653"/>
              <a:gd name="connsiteY45" fmla="*/ 38472 h 562265"/>
              <a:gd name="connsiteX46" fmla="*/ 38528 w 600653"/>
              <a:gd name="connsiteY46" fmla="*/ 57708 h 562265"/>
              <a:gd name="connsiteX47" fmla="*/ 38528 w 600653"/>
              <a:gd name="connsiteY47" fmla="*/ 342591 h 562265"/>
              <a:gd name="connsiteX48" fmla="*/ 562125 w 600653"/>
              <a:gd name="connsiteY48" fmla="*/ 342591 h 562265"/>
              <a:gd name="connsiteX49" fmla="*/ 562125 w 600653"/>
              <a:gd name="connsiteY49" fmla="*/ 57708 h 562265"/>
              <a:gd name="connsiteX50" fmla="*/ 542861 w 600653"/>
              <a:gd name="connsiteY50" fmla="*/ 38472 h 562265"/>
              <a:gd name="connsiteX51" fmla="*/ 57792 w 600653"/>
              <a:gd name="connsiteY51" fmla="*/ 0 h 562265"/>
              <a:gd name="connsiteX52" fmla="*/ 542861 w 600653"/>
              <a:gd name="connsiteY52" fmla="*/ 0 h 562265"/>
              <a:gd name="connsiteX53" fmla="*/ 600653 w 600653"/>
              <a:gd name="connsiteY53" fmla="*/ 57708 h 562265"/>
              <a:gd name="connsiteX54" fmla="*/ 600653 w 600653"/>
              <a:gd name="connsiteY54" fmla="*/ 418766 h 562265"/>
              <a:gd name="connsiteX55" fmla="*/ 542861 w 600653"/>
              <a:gd name="connsiteY55" fmla="*/ 476473 h 562265"/>
              <a:gd name="connsiteX56" fmla="*/ 395298 w 600653"/>
              <a:gd name="connsiteY56" fmla="*/ 476473 h 562265"/>
              <a:gd name="connsiteX57" fmla="*/ 395298 w 600653"/>
              <a:gd name="connsiteY57" fmla="*/ 523793 h 562265"/>
              <a:gd name="connsiteX58" fmla="*/ 460411 w 600653"/>
              <a:gd name="connsiteY58" fmla="*/ 523793 h 562265"/>
              <a:gd name="connsiteX59" fmla="*/ 479675 w 600653"/>
              <a:gd name="connsiteY59" fmla="*/ 543029 h 562265"/>
              <a:gd name="connsiteX60" fmla="*/ 460411 w 600653"/>
              <a:gd name="connsiteY60" fmla="*/ 562265 h 562265"/>
              <a:gd name="connsiteX61" fmla="*/ 140435 w 600653"/>
              <a:gd name="connsiteY61" fmla="*/ 562265 h 562265"/>
              <a:gd name="connsiteX62" fmla="*/ 121171 w 600653"/>
              <a:gd name="connsiteY62" fmla="*/ 543029 h 562265"/>
              <a:gd name="connsiteX63" fmla="*/ 140435 w 600653"/>
              <a:gd name="connsiteY63" fmla="*/ 523793 h 562265"/>
              <a:gd name="connsiteX64" fmla="*/ 205355 w 600653"/>
              <a:gd name="connsiteY64" fmla="*/ 523793 h 562265"/>
              <a:gd name="connsiteX65" fmla="*/ 205355 w 600653"/>
              <a:gd name="connsiteY65" fmla="*/ 476473 h 562265"/>
              <a:gd name="connsiteX66" fmla="*/ 57792 w 600653"/>
              <a:gd name="connsiteY66" fmla="*/ 476473 h 562265"/>
              <a:gd name="connsiteX67" fmla="*/ 0 w 600653"/>
              <a:gd name="connsiteY67" fmla="*/ 418766 h 562265"/>
              <a:gd name="connsiteX68" fmla="*/ 0 w 600653"/>
              <a:gd name="connsiteY68" fmla="*/ 57708 h 562265"/>
              <a:gd name="connsiteX69" fmla="*/ 57792 w 600653"/>
              <a:gd name="connsiteY69" fmla="*/ 0 h 56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0653" h="562265">
                <a:moveTo>
                  <a:pt x="243883" y="476473"/>
                </a:moveTo>
                <a:lnTo>
                  <a:pt x="243883" y="521100"/>
                </a:lnTo>
                <a:lnTo>
                  <a:pt x="356770" y="521100"/>
                </a:lnTo>
                <a:lnTo>
                  <a:pt x="356770" y="476473"/>
                </a:lnTo>
                <a:close/>
                <a:moveTo>
                  <a:pt x="38528" y="381063"/>
                </a:moveTo>
                <a:lnTo>
                  <a:pt x="38528" y="418766"/>
                </a:lnTo>
                <a:cubicBezTo>
                  <a:pt x="38528" y="429345"/>
                  <a:pt x="47197" y="438001"/>
                  <a:pt x="57792" y="438001"/>
                </a:cubicBezTo>
                <a:lnTo>
                  <a:pt x="542861" y="438001"/>
                </a:lnTo>
                <a:cubicBezTo>
                  <a:pt x="553649" y="438001"/>
                  <a:pt x="562125" y="429345"/>
                  <a:pt x="562125" y="418766"/>
                </a:cubicBezTo>
                <a:lnTo>
                  <a:pt x="562125" y="381063"/>
                </a:lnTo>
                <a:close/>
                <a:moveTo>
                  <a:pt x="300326" y="210426"/>
                </a:moveTo>
                <a:cubicBezTo>
                  <a:pt x="308787" y="210426"/>
                  <a:pt x="315710" y="217356"/>
                  <a:pt x="315710" y="225826"/>
                </a:cubicBezTo>
                <a:lnTo>
                  <a:pt x="315710" y="251620"/>
                </a:lnTo>
                <a:cubicBezTo>
                  <a:pt x="315710" y="260089"/>
                  <a:pt x="308787" y="267019"/>
                  <a:pt x="300326" y="267019"/>
                </a:cubicBezTo>
                <a:cubicBezTo>
                  <a:pt x="291866" y="267019"/>
                  <a:pt x="284943" y="260089"/>
                  <a:pt x="284943" y="251620"/>
                </a:cubicBezTo>
                <a:lnTo>
                  <a:pt x="284943" y="225826"/>
                </a:lnTo>
                <a:cubicBezTo>
                  <a:pt x="284943" y="217356"/>
                  <a:pt x="291866" y="210426"/>
                  <a:pt x="300326" y="210426"/>
                </a:cubicBezTo>
                <a:close/>
                <a:moveTo>
                  <a:pt x="253291" y="184466"/>
                </a:moveTo>
                <a:cubicBezTo>
                  <a:pt x="247897" y="184466"/>
                  <a:pt x="243081" y="189274"/>
                  <a:pt x="243081" y="194851"/>
                </a:cubicBezTo>
                <a:lnTo>
                  <a:pt x="243081" y="281397"/>
                </a:lnTo>
                <a:cubicBezTo>
                  <a:pt x="243081" y="286974"/>
                  <a:pt x="247897" y="291782"/>
                  <a:pt x="253291" y="291782"/>
                </a:cubicBezTo>
                <a:lnTo>
                  <a:pt x="347292" y="291782"/>
                </a:lnTo>
                <a:cubicBezTo>
                  <a:pt x="352879" y="291782"/>
                  <a:pt x="357502" y="286974"/>
                  <a:pt x="357502" y="281397"/>
                </a:cubicBezTo>
                <a:lnTo>
                  <a:pt x="357502" y="194851"/>
                </a:lnTo>
                <a:cubicBezTo>
                  <a:pt x="357502" y="189274"/>
                  <a:pt x="352879" y="184466"/>
                  <a:pt x="347292" y="184466"/>
                </a:cubicBezTo>
                <a:close/>
                <a:moveTo>
                  <a:pt x="300292" y="100420"/>
                </a:moveTo>
                <a:cubicBezTo>
                  <a:pt x="277176" y="100420"/>
                  <a:pt x="258299" y="119268"/>
                  <a:pt x="258299" y="142347"/>
                </a:cubicBezTo>
                <a:lnTo>
                  <a:pt x="258299" y="153694"/>
                </a:lnTo>
                <a:lnTo>
                  <a:pt x="342477" y="153694"/>
                </a:lnTo>
                <a:lnTo>
                  <a:pt x="342477" y="142347"/>
                </a:lnTo>
                <a:cubicBezTo>
                  <a:pt x="342477" y="119268"/>
                  <a:pt x="323599" y="100420"/>
                  <a:pt x="300292" y="100420"/>
                </a:cubicBezTo>
                <a:close/>
                <a:moveTo>
                  <a:pt x="300292" y="69648"/>
                </a:moveTo>
                <a:cubicBezTo>
                  <a:pt x="340551" y="69648"/>
                  <a:pt x="373297" y="102343"/>
                  <a:pt x="373297" y="142347"/>
                </a:cubicBezTo>
                <a:lnTo>
                  <a:pt x="373297" y="161964"/>
                </a:lnTo>
                <a:cubicBezTo>
                  <a:pt x="373297" y="162348"/>
                  <a:pt x="373104" y="162541"/>
                  <a:pt x="373104" y="162925"/>
                </a:cubicBezTo>
                <a:cubicBezTo>
                  <a:pt x="382351" y="170426"/>
                  <a:pt x="388322" y="181965"/>
                  <a:pt x="388322" y="194851"/>
                </a:cubicBezTo>
                <a:lnTo>
                  <a:pt x="388322" y="281397"/>
                </a:lnTo>
                <a:cubicBezTo>
                  <a:pt x="388322" y="304091"/>
                  <a:pt x="370022" y="322554"/>
                  <a:pt x="347292" y="322554"/>
                </a:cubicBezTo>
                <a:lnTo>
                  <a:pt x="253291" y="322554"/>
                </a:lnTo>
                <a:cubicBezTo>
                  <a:pt x="230753" y="322554"/>
                  <a:pt x="212261" y="304091"/>
                  <a:pt x="212261" y="281397"/>
                </a:cubicBezTo>
                <a:lnTo>
                  <a:pt x="212261" y="194851"/>
                </a:lnTo>
                <a:cubicBezTo>
                  <a:pt x="212261" y="181965"/>
                  <a:pt x="218232" y="170426"/>
                  <a:pt x="227479" y="162925"/>
                </a:cubicBezTo>
                <a:cubicBezTo>
                  <a:pt x="227479" y="162541"/>
                  <a:pt x="227479" y="162348"/>
                  <a:pt x="227479" y="161964"/>
                </a:cubicBezTo>
                <a:lnTo>
                  <a:pt x="227479" y="142347"/>
                </a:lnTo>
                <a:cubicBezTo>
                  <a:pt x="227479" y="102343"/>
                  <a:pt x="260225" y="69648"/>
                  <a:pt x="300292" y="69648"/>
                </a:cubicBezTo>
                <a:close/>
                <a:moveTo>
                  <a:pt x="57792" y="38472"/>
                </a:moveTo>
                <a:cubicBezTo>
                  <a:pt x="47197" y="38472"/>
                  <a:pt x="38528" y="47128"/>
                  <a:pt x="38528" y="57708"/>
                </a:cubicBezTo>
                <a:lnTo>
                  <a:pt x="38528" y="342591"/>
                </a:lnTo>
                <a:lnTo>
                  <a:pt x="562125" y="342591"/>
                </a:lnTo>
                <a:lnTo>
                  <a:pt x="562125" y="57708"/>
                </a:lnTo>
                <a:cubicBezTo>
                  <a:pt x="562125" y="47128"/>
                  <a:pt x="553649" y="38472"/>
                  <a:pt x="542861" y="38472"/>
                </a:cubicBezTo>
                <a:close/>
                <a:moveTo>
                  <a:pt x="57792" y="0"/>
                </a:moveTo>
                <a:lnTo>
                  <a:pt x="542861" y="0"/>
                </a:lnTo>
                <a:cubicBezTo>
                  <a:pt x="574839" y="0"/>
                  <a:pt x="600653" y="25776"/>
                  <a:pt x="600653" y="57708"/>
                </a:cubicBezTo>
                <a:lnTo>
                  <a:pt x="600653" y="418766"/>
                </a:lnTo>
                <a:cubicBezTo>
                  <a:pt x="600653" y="450505"/>
                  <a:pt x="574839" y="476473"/>
                  <a:pt x="542861" y="476473"/>
                </a:cubicBezTo>
                <a:lnTo>
                  <a:pt x="395298" y="476473"/>
                </a:lnTo>
                <a:lnTo>
                  <a:pt x="395298" y="523793"/>
                </a:lnTo>
                <a:lnTo>
                  <a:pt x="460411" y="523793"/>
                </a:lnTo>
                <a:cubicBezTo>
                  <a:pt x="471006" y="523793"/>
                  <a:pt x="479675" y="532257"/>
                  <a:pt x="479675" y="543029"/>
                </a:cubicBezTo>
                <a:cubicBezTo>
                  <a:pt x="479675" y="553609"/>
                  <a:pt x="471006" y="562265"/>
                  <a:pt x="460411" y="562265"/>
                </a:cubicBezTo>
                <a:lnTo>
                  <a:pt x="140435" y="562265"/>
                </a:lnTo>
                <a:cubicBezTo>
                  <a:pt x="129840" y="562265"/>
                  <a:pt x="121171" y="553609"/>
                  <a:pt x="121171" y="543029"/>
                </a:cubicBezTo>
                <a:cubicBezTo>
                  <a:pt x="121171" y="532257"/>
                  <a:pt x="129840" y="523793"/>
                  <a:pt x="140435" y="523793"/>
                </a:cubicBezTo>
                <a:lnTo>
                  <a:pt x="205355" y="523793"/>
                </a:lnTo>
                <a:lnTo>
                  <a:pt x="205355" y="476473"/>
                </a:lnTo>
                <a:lnTo>
                  <a:pt x="57792" y="476473"/>
                </a:lnTo>
                <a:cubicBezTo>
                  <a:pt x="26006" y="476473"/>
                  <a:pt x="0" y="450505"/>
                  <a:pt x="0" y="418766"/>
                </a:cubicBezTo>
                <a:lnTo>
                  <a:pt x="0" y="57708"/>
                </a:lnTo>
                <a:cubicBezTo>
                  <a:pt x="0" y="25776"/>
                  <a:pt x="26006" y="0"/>
                  <a:pt x="577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2" name="圆角矩形 14"/>
          <p:cNvSpPr/>
          <p:nvPr/>
        </p:nvSpPr>
        <p:spPr>
          <a:xfrm>
            <a:off x="9233149" y="1871402"/>
            <a:ext cx="436018" cy="4360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3" name="圆角矩形 15"/>
          <p:cNvSpPr/>
          <p:nvPr/>
        </p:nvSpPr>
        <p:spPr>
          <a:xfrm>
            <a:off x="9370583" y="1995024"/>
            <a:ext cx="155137" cy="186389"/>
          </a:xfrm>
          <a:custGeom>
            <a:avLst/>
            <a:gdLst>
              <a:gd name="connsiteX0" fmla="*/ 166861 w 505460"/>
              <a:gd name="connsiteY0" fmla="*/ 355015 h 607286"/>
              <a:gd name="connsiteX1" fmla="*/ 421301 w 505460"/>
              <a:gd name="connsiteY1" fmla="*/ 355015 h 607286"/>
              <a:gd name="connsiteX2" fmla="*/ 438634 w 505460"/>
              <a:gd name="connsiteY2" fmla="*/ 372303 h 607286"/>
              <a:gd name="connsiteX3" fmla="*/ 421301 w 505460"/>
              <a:gd name="connsiteY3" fmla="*/ 389592 h 607286"/>
              <a:gd name="connsiteX4" fmla="*/ 166861 w 505460"/>
              <a:gd name="connsiteY4" fmla="*/ 389592 h 607286"/>
              <a:gd name="connsiteX5" fmla="*/ 149528 w 505460"/>
              <a:gd name="connsiteY5" fmla="*/ 372303 h 607286"/>
              <a:gd name="connsiteX6" fmla="*/ 166861 w 505460"/>
              <a:gd name="connsiteY6" fmla="*/ 355015 h 607286"/>
              <a:gd name="connsiteX7" fmla="*/ 166861 w 505460"/>
              <a:gd name="connsiteY7" fmla="*/ 272524 h 607286"/>
              <a:gd name="connsiteX8" fmla="*/ 421301 w 505460"/>
              <a:gd name="connsiteY8" fmla="*/ 272524 h 607286"/>
              <a:gd name="connsiteX9" fmla="*/ 438634 w 505460"/>
              <a:gd name="connsiteY9" fmla="*/ 289813 h 607286"/>
              <a:gd name="connsiteX10" fmla="*/ 421301 w 505460"/>
              <a:gd name="connsiteY10" fmla="*/ 307101 h 607286"/>
              <a:gd name="connsiteX11" fmla="*/ 166861 w 505460"/>
              <a:gd name="connsiteY11" fmla="*/ 307101 h 607286"/>
              <a:gd name="connsiteX12" fmla="*/ 149528 w 505460"/>
              <a:gd name="connsiteY12" fmla="*/ 289813 h 607286"/>
              <a:gd name="connsiteX13" fmla="*/ 166861 w 505460"/>
              <a:gd name="connsiteY13" fmla="*/ 272524 h 607286"/>
              <a:gd name="connsiteX14" fmla="*/ 166861 w 505460"/>
              <a:gd name="connsiteY14" fmla="*/ 190033 h 607286"/>
              <a:gd name="connsiteX15" fmla="*/ 421301 w 505460"/>
              <a:gd name="connsiteY15" fmla="*/ 190033 h 607286"/>
              <a:gd name="connsiteX16" fmla="*/ 438634 w 505460"/>
              <a:gd name="connsiteY16" fmla="*/ 207439 h 607286"/>
              <a:gd name="connsiteX17" fmla="*/ 421301 w 505460"/>
              <a:gd name="connsiteY17" fmla="*/ 224751 h 607286"/>
              <a:gd name="connsiteX18" fmla="*/ 166861 w 505460"/>
              <a:gd name="connsiteY18" fmla="*/ 224751 h 607286"/>
              <a:gd name="connsiteX19" fmla="*/ 149528 w 505460"/>
              <a:gd name="connsiteY19" fmla="*/ 207439 h 607286"/>
              <a:gd name="connsiteX20" fmla="*/ 166861 w 505460"/>
              <a:gd name="connsiteY20" fmla="*/ 190033 h 607286"/>
              <a:gd name="connsiteX21" fmla="*/ 166861 w 505460"/>
              <a:gd name="connsiteY21" fmla="*/ 107612 h 607286"/>
              <a:gd name="connsiteX22" fmla="*/ 421301 w 505460"/>
              <a:gd name="connsiteY22" fmla="*/ 107612 h 607286"/>
              <a:gd name="connsiteX23" fmla="*/ 438634 w 505460"/>
              <a:gd name="connsiteY23" fmla="*/ 124901 h 607286"/>
              <a:gd name="connsiteX24" fmla="*/ 421301 w 505460"/>
              <a:gd name="connsiteY24" fmla="*/ 142189 h 607286"/>
              <a:gd name="connsiteX25" fmla="*/ 166861 w 505460"/>
              <a:gd name="connsiteY25" fmla="*/ 142189 h 607286"/>
              <a:gd name="connsiteX26" fmla="*/ 149528 w 505460"/>
              <a:gd name="connsiteY26" fmla="*/ 124901 h 607286"/>
              <a:gd name="connsiteX27" fmla="*/ 166861 w 505460"/>
              <a:gd name="connsiteY27" fmla="*/ 107612 h 607286"/>
              <a:gd name="connsiteX28" fmla="*/ 43330 w 505460"/>
              <a:gd name="connsiteY28" fmla="*/ 105635 h 607286"/>
              <a:gd name="connsiteX29" fmla="*/ 34664 w 505460"/>
              <a:gd name="connsiteY29" fmla="*/ 114289 h 607286"/>
              <a:gd name="connsiteX30" fmla="*/ 34664 w 505460"/>
              <a:gd name="connsiteY30" fmla="*/ 563922 h 607286"/>
              <a:gd name="connsiteX31" fmla="*/ 43330 w 505460"/>
              <a:gd name="connsiteY31" fmla="*/ 572576 h 607286"/>
              <a:gd name="connsiteX32" fmla="*/ 379237 w 505460"/>
              <a:gd name="connsiteY32" fmla="*/ 572576 h 607286"/>
              <a:gd name="connsiteX33" fmla="*/ 387903 w 505460"/>
              <a:gd name="connsiteY33" fmla="*/ 563922 h 607286"/>
              <a:gd name="connsiteX34" fmla="*/ 387903 w 505460"/>
              <a:gd name="connsiteY34" fmla="*/ 536267 h 607286"/>
              <a:gd name="connsiteX35" fmla="*/ 126223 w 505460"/>
              <a:gd name="connsiteY35" fmla="*/ 536267 h 607286"/>
              <a:gd name="connsiteX36" fmla="*/ 82799 w 505460"/>
              <a:gd name="connsiteY36" fmla="*/ 492997 h 607286"/>
              <a:gd name="connsiteX37" fmla="*/ 82799 w 505460"/>
              <a:gd name="connsiteY37" fmla="*/ 105635 h 607286"/>
              <a:gd name="connsiteX38" fmla="*/ 126223 w 505460"/>
              <a:gd name="connsiteY38" fmla="*/ 34616 h 607286"/>
              <a:gd name="connsiteX39" fmla="*/ 117557 w 505460"/>
              <a:gd name="connsiteY39" fmla="*/ 43270 h 607286"/>
              <a:gd name="connsiteX40" fmla="*/ 117557 w 505460"/>
              <a:gd name="connsiteY40" fmla="*/ 492997 h 607286"/>
              <a:gd name="connsiteX41" fmla="*/ 126223 w 505460"/>
              <a:gd name="connsiteY41" fmla="*/ 501651 h 607286"/>
              <a:gd name="connsiteX42" fmla="*/ 462130 w 505460"/>
              <a:gd name="connsiteY42" fmla="*/ 501651 h 607286"/>
              <a:gd name="connsiteX43" fmla="*/ 470796 w 505460"/>
              <a:gd name="connsiteY43" fmla="*/ 492997 h 607286"/>
              <a:gd name="connsiteX44" fmla="*/ 470796 w 505460"/>
              <a:gd name="connsiteY44" fmla="*/ 43270 h 607286"/>
              <a:gd name="connsiteX45" fmla="*/ 462130 w 505460"/>
              <a:gd name="connsiteY45" fmla="*/ 34616 h 607286"/>
              <a:gd name="connsiteX46" fmla="*/ 126223 w 505460"/>
              <a:gd name="connsiteY46" fmla="*/ 0 h 607286"/>
              <a:gd name="connsiteX47" fmla="*/ 462130 w 505460"/>
              <a:gd name="connsiteY47" fmla="*/ 0 h 607286"/>
              <a:gd name="connsiteX48" fmla="*/ 505460 w 505460"/>
              <a:gd name="connsiteY48" fmla="*/ 43270 h 607286"/>
              <a:gd name="connsiteX49" fmla="*/ 505460 w 505460"/>
              <a:gd name="connsiteY49" fmla="*/ 492997 h 607286"/>
              <a:gd name="connsiteX50" fmla="*/ 462130 w 505460"/>
              <a:gd name="connsiteY50" fmla="*/ 536267 h 607286"/>
              <a:gd name="connsiteX51" fmla="*/ 422661 w 505460"/>
              <a:gd name="connsiteY51" fmla="*/ 536267 h 607286"/>
              <a:gd name="connsiteX52" fmla="*/ 422661 w 505460"/>
              <a:gd name="connsiteY52" fmla="*/ 563922 h 607286"/>
              <a:gd name="connsiteX53" fmla="*/ 379237 w 505460"/>
              <a:gd name="connsiteY53" fmla="*/ 607286 h 607286"/>
              <a:gd name="connsiteX54" fmla="*/ 43330 w 505460"/>
              <a:gd name="connsiteY54" fmla="*/ 607286 h 607286"/>
              <a:gd name="connsiteX55" fmla="*/ 0 w 505460"/>
              <a:gd name="connsiteY55" fmla="*/ 563922 h 607286"/>
              <a:gd name="connsiteX56" fmla="*/ 0 w 505460"/>
              <a:gd name="connsiteY56" fmla="*/ 114289 h 607286"/>
              <a:gd name="connsiteX57" fmla="*/ 43330 w 505460"/>
              <a:gd name="connsiteY57" fmla="*/ 70925 h 607286"/>
              <a:gd name="connsiteX58" fmla="*/ 82799 w 505460"/>
              <a:gd name="connsiteY58" fmla="*/ 70925 h 607286"/>
              <a:gd name="connsiteX59" fmla="*/ 82799 w 505460"/>
              <a:gd name="connsiteY59" fmla="*/ 43270 h 607286"/>
              <a:gd name="connsiteX60" fmla="*/ 126223 w 505460"/>
              <a:gd name="connsiteY60" fmla="*/ 0 h 60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05460" h="607286">
                <a:moveTo>
                  <a:pt x="166861" y="355015"/>
                </a:moveTo>
                <a:lnTo>
                  <a:pt x="421301" y="355015"/>
                </a:lnTo>
                <a:cubicBezTo>
                  <a:pt x="430910" y="355015"/>
                  <a:pt x="438634" y="362720"/>
                  <a:pt x="438634" y="372303"/>
                </a:cubicBezTo>
                <a:cubicBezTo>
                  <a:pt x="438634" y="381793"/>
                  <a:pt x="430910" y="389592"/>
                  <a:pt x="421301" y="389592"/>
                </a:cubicBezTo>
                <a:lnTo>
                  <a:pt x="166861" y="389592"/>
                </a:lnTo>
                <a:cubicBezTo>
                  <a:pt x="157253" y="389592"/>
                  <a:pt x="149528" y="381887"/>
                  <a:pt x="149528" y="372303"/>
                </a:cubicBezTo>
                <a:cubicBezTo>
                  <a:pt x="149528" y="362720"/>
                  <a:pt x="157253" y="355015"/>
                  <a:pt x="166861" y="355015"/>
                </a:cubicBezTo>
                <a:close/>
                <a:moveTo>
                  <a:pt x="166861" y="272524"/>
                </a:moveTo>
                <a:lnTo>
                  <a:pt x="421301" y="272524"/>
                </a:lnTo>
                <a:cubicBezTo>
                  <a:pt x="430910" y="272524"/>
                  <a:pt x="438634" y="280229"/>
                  <a:pt x="438634" y="289813"/>
                </a:cubicBezTo>
                <a:cubicBezTo>
                  <a:pt x="438634" y="299396"/>
                  <a:pt x="430910" y="307101"/>
                  <a:pt x="421301" y="307101"/>
                </a:cubicBezTo>
                <a:lnTo>
                  <a:pt x="166861" y="307101"/>
                </a:lnTo>
                <a:cubicBezTo>
                  <a:pt x="157253" y="307101"/>
                  <a:pt x="149528" y="299396"/>
                  <a:pt x="149528" y="289813"/>
                </a:cubicBezTo>
                <a:cubicBezTo>
                  <a:pt x="149528" y="280229"/>
                  <a:pt x="157253" y="272524"/>
                  <a:pt x="166861" y="272524"/>
                </a:cubicBezTo>
                <a:close/>
                <a:moveTo>
                  <a:pt x="166861" y="190033"/>
                </a:moveTo>
                <a:lnTo>
                  <a:pt x="421301" y="190033"/>
                </a:lnTo>
                <a:cubicBezTo>
                  <a:pt x="430910" y="190033"/>
                  <a:pt x="438634" y="197842"/>
                  <a:pt x="438634" y="207439"/>
                </a:cubicBezTo>
                <a:cubicBezTo>
                  <a:pt x="438634" y="216942"/>
                  <a:pt x="430910" y="224751"/>
                  <a:pt x="421301" y="224751"/>
                </a:cubicBezTo>
                <a:lnTo>
                  <a:pt x="166861" y="224751"/>
                </a:lnTo>
                <a:cubicBezTo>
                  <a:pt x="157253" y="224751"/>
                  <a:pt x="149528" y="216942"/>
                  <a:pt x="149528" y="207439"/>
                </a:cubicBezTo>
                <a:cubicBezTo>
                  <a:pt x="149528" y="197842"/>
                  <a:pt x="157253" y="190033"/>
                  <a:pt x="166861" y="190033"/>
                </a:cubicBezTo>
                <a:close/>
                <a:moveTo>
                  <a:pt x="166861" y="107612"/>
                </a:moveTo>
                <a:lnTo>
                  <a:pt x="421301" y="107612"/>
                </a:lnTo>
                <a:cubicBezTo>
                  <a:pt x="430910" y="107612"/>
                  <a:pt x="438634" y="115317"/>
                  <a:pt x="438634" y="124901"/>
                </a:cubicBezTo>
                <a:cubicBezTo>
                  <a:pt x="438634" y="134484"/>
                  <a:pt x="430910" y="142189"/>
                  <a:pt x="421301" y="142189"/>
                </a:cubicBezTo>
                <a:lnTo>
                  <a:pt x="166861" y="142189"/>
                </a:lnTo>
                <a:cubicBezTo>
                  <a:pt x="157253" y="142189"/>
                  <a:pt x="149528" y="134484"/>
                  <a:pt x="149528" y="124901"/>
                </a:cubicBezTo>
                <a:cubicBezTo>
                  <a:pt x="149528" y="115317"/>
                  <a:pt x="157253" y="107612"/>
                  <a:pt x="166861" y="107612"/>
                </a:cubicBezTo>
                <a:close/>
                <a:moveTo>
                  <a:pt x="43330" y="105635"/>
                </a:moveTo>
                <a:cubicBezTo>
                  <a:pt x="38526" y="105635"/>
                  <a:pt x="34664" y="109492"/>
                  <a:pt x="34664" y="114289"/>
                </a:cubicBezTo>
                <a:lnTo>
                  <a:pt x="34664" y="563922"/>
                </a:lnTo>
                <a:cubicBezTo>
                  <a:pt x="34664" y="568719"/>
                  <a:pt x="38526" y="572576"/>
                  <a:pt x="43330" y="572576"/>
                </a:cubicBezTo>
                <a:lnTo>
                  <a:pt x="379237" y="572576"/>
                </a:lnTo>
                <a:cubicBezTo>
                  <a:pt x="384041" y="572576"/>
                  <a:pt x="387903" y="568719"/>
                  <a:pt x="387903" y="563922"/>
                </a:cubicBezTo>
                <a:lnTo>
                  <a:pt x="387903" y="536267"/>
                </a:lnTo>
                <a:lnTo>
                  <a:pt x="126223" y="536267"/>
                </a:lnTo>
                <a:cubicBezTo>
                  <a:pt x="102297" y="536267"/>
                  <a:pt x="82799" y="516889"/>
                  <a:pt x="82799" y="492997"/>
                </a:cubicBezTo>
                <a:lnTo>
                  <a:pt x="82799" y="105635"/>
                </a:lnTo>
                <a:close/>
                <a:moveTo>
                  <a:pt x="126223" y="34616"/>
                </a:moveTo>
                <a:cubicBezTo>
                  <a:pt x="121419" y="34616"/>
                  <a:pt x="117557" y="38567"/>
                  <a:pt x="117557" y="43270"/>
                </a:cubicBezTo>
                <a:lnTo>
                  <a:pt x="117557" y="492997"/>
                </a:lnTo>
                <a:cubicBezTo>
                  <a:pt x="117557" y="497794"/>
                  <a:pt x="121419" y="501651"/>
                  <a:pt x="126223" y="501651"/>
                </a:cubicBezTo>
                <a:lnTo>
                  <a:pt x="462130" y="501651"/>
                </a:lnTo>
                <a:cubicBezTo>
                  <a:pt x="466840" y="501651"/>
                  <a:pt x="470796" y="497794"/>
                  <a:pt x="470796" y="492997"/>
                </a:cubicBezTo>
                <a:lnTo>
                  <a:pt x="470796" y="43270"/>
                </a:lnTo>
                <a:cubicBezTo>
                  <a:pt x="470796" y="38567"/>
                  <a:pt x="466840" y="34616"/>
                  <a:pt x="462130" y="34616"/>
                </a:cubicBezTo>
                <a:close/>
                <a:moveTo>
                  <a:pt x="126223" y="0"/>
                </a:moveTo>
                <a:lnTo>
                  <a:pt x="462130" y="0"/>
                </a:lnTo>
                <a:cubicBezTo>
                  <a:pt x="485961" y="0"/>
                  <a:pt x="505460" y="19472"/>
                  <a:pt x="505460" y="43270"/>
                </a:cubicBezTo>
                <a:lnTo>
                  <a:pt x="505460" y="492997"/>
                </a:lnTo>
                <a:cubicBezTo>
                  <a:pt x="505460" y="516889"/>
                  <a:pt x="485961" y="536267"/>
                  <a:pt x="462130" y="536267"/>
                </a:cubicBezTo>
                <a:lnTo>
                  <a:pt x="422661" y="536267"/>
                </a:lnTo>
                <a:lnTo>
                  <a:pt x="422661" y="563922"/>
                </a:lnTo>
                <a:cubicBezTo>
                  <a:pt x="422661" y="587815"/>
                  <a:pt x="403163" y="607286"/>
                  <a:pt x="379237" y="607286"/>
                </a:cubicBezTo>
                <a:lnTo>
                  <a:pt x="43330" y="607286"/>
                </a:lnTo>
                <a:cubicBezTo>
                  <a:pt x="19404" y="607286"/>
                  <a:pt x="0" y="587815"/>
                  <a:pt x="0" y="563922"/>
                </a:cubicBezTo>
                <a:lnTo>
                  <a:pt x="0" y="114289"/>
                </a:lnTo>
                <a:cubicBezTo>
                  <a:pt x="0" y="90397"/>
                  <a:pt x="19404" y="70925"/>
                  <a:pt x="43330" y="70925"/>
                </a:cubicBezTo>
                <a:lnTo>
                  <a:pt x="82799" y="70925"/>
                </a:lnTo>
                <a:lnTo>
                  <a:pt x="82799" y="43270"/>
                </a:lnTo>
                <a:cubicBezTo>
                  <a:pt x="82799" y="19472"/>
                  <a:pt x="102297" y="0"/>
                  <a:pt x="12622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Tm="2000">
        <p14:shred/>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childTnLst>
                          </p:cTn>
                        </p:par>
                        <p:par>
                          <p:cTn id="44" fill="hold">
                            <p:stCondLst>
                              <p:cond delay="1500"/>
                            </p:stCondLst>
                            <p:childTnLst>
                              <p:par>
                                <p:cTn id="45" presetID="2" presetClass="entr" presetSubtype="4"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22" presetClass="entr" presetSubtype="8"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animBg="1"/>
      <p:bldP spid="19" grpId="0" animBg="1"/>
      <p:bldP spid="20" grpId="0" animBg="1"/>
      <p:bldP spid="21"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0206" t="51322" b="21685"/>
          <a:stretch>
            <a:fillRect/>
          </a:stretch>
        </p:blipFill>
        <p:spPr>
          <a:xfrm>
            <a:off x="-324092" y="3191606"/>
            <a:ext cx="12620263" cy="2401180"/>
          </a:xfrm>
          <a:prstGeom prst="rect">
            <a:avLst/>
          </a:prstGeom>
        </p:spPr>
      </p:pic>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79300" r="21219"/>
          <a:stretch>
            <a:fillRect/>
          </a:stretch>
        </p:blipFill>
        <p:spPr>
          <a:xfrm>
            <a:off x="-59803" y="4942390"/>
            <a:ext cx="12251802" cy="1937796"/>
          </a:xfrm>
          <a:prstGeom prst="rect">
            <a:avLst/>
          </a:prstGeom>
        </p:spPr>
      </p:pic>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34115" r="44667" b="75781"/>
          <a:stretch>
            <a:fillRect/>
          </a:stretch>
        </p:blipFill>
        <p:spPr>
          <a:xfrm>
            <a:off x="9605058" y="3561793"/>
            <a:ext cx="2586942" cy="1660806"/>
          </a:xfrm>
          <a:prstGeom prst="rect">
            <a:avLst/>
          </a:prstGeom>
        </p:spPr>
      </p:pic>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34115" r="44667" b="75781"/>
          <a:stretch>
            <a:fillRect/>
          </a:stretch>
        </p:blipFill>
        <p:spPr>
          <a:xfrm flipH="1">
            <a:off x="-3" y="3480769"/>
            <a:ext cx="2963121" cy="1660806"/>
          </a:xfrm>
          <a:prstGeom prst="rect">
            <a:avLst/>
          </a:prstGeom>
        </p:spPr>
      </p:pic>
      <p:sp>
        <p:nvSpPr>
          <p:cNvPr id="7" name="MH_Entry_1"/>
          <p:cNvSpPr/>
          <p:nvPr>
            <p:custDataLst>
              <p:tags r:id="rId3"/>
            </p:custDataLst>
          </p:nvPr>
        </p:nvSpPr>
        <p:spPr>
          <a:xfrm>
            <a:off x="5313662" y="1316045"/>
            <a:ext cx="4450170" cy="627061"/>
          </a:xfrm>
          <a:prstGeom prst="roundRect">
            <a:avLst/>
          </a:prstGeom>
          <a:noFill/>
          <a:ln w="12700" cap="flat" cmpd="sng" algn="ctr">
            <a:noFill/>
            <a:prstDash val="solid"/>
            <a:miter lim="800000"/>
          </a:ln>
          <a:effectLst/>
        </p:spPr>
        <p:txBody>
          <a:bodyPr wrap="square" lIns="180000" tIns="36000" rIns="36000" bIns="36000" anchor="ctr">
            <a:normAutofit/>
          </a:bodyPr>
          <a:lstStyle/>
          <a:p>
            <a:r>
              <a:rPr lang="zh-CN" altLang="en-US" sz="2800" b="1"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单击此处添加标题</a:t>
            </a:r>
            <a:endParaRPr lang="zh-CN" altLang="en-US" sz="2800" b="1"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8" name="MH_Number_1"/>
          <p:cNvSpPr/>
          <p:nvPr>
            <p:custDataLst>
              <p:tags r:id="rId4"/>
            </p:custDataLst>
          </p:nvPr>
        </p:nvSpPr>
        <p:spPr>
          <a:xfrm>
            <a:off x="1887184" y="700603"/>
            <a:ext cx="3652851" cy="3494248"/>
          </a:xfrm>
          <a:prstGeom prst="ellipse">
            <a:avLst/>
          </a:prstGeom>
          <a:no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600" b="0" i="0" u="none" strike="noStrike" kern="0" cap="none" spc="0" normalizeH="0" baseline="0" noProof="0" dirty="0">
                <a:ln>
                  <a:noFill/>
                </a:ln>
                <a:solidFill>
                  <a:schemeClr val="accent1"/>
                </a:solidFill>
                <a:effectLst/>
                <a:uLnTx/>
                <a:uFillTx/>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01</a:t>
            </a:r>
            <a:endParaRPr kumimoji="0" lang="zh-CN" altLang="en-US" sz="16600" b="0" i="0" u="none" strike="noStrike" kern="0" cap="none" spc="0" normalizeH="0" baseline="0" noProof="0" dirty="0">
              <a:ln>
                <a:noFill/>
              </a:ln>
              <a:solidFill>
                <a:schemeClr val="accent1"/>
              </a:solidFill>
              <a:effectLst/>
              <a:uLnTx/>
              <a:uFillTx/>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cxnSp>
        <p:nvCxnSpPr>
          <p:cNvPr id="9" name="直接连接符 8"/>
          <p:cNvCxnSpPr/>
          <p:nvPr/>
        </p:nvCxnSpPr>
        <p:spPr>
          <a:xfrm>
            <a:off x="5193358" y="1142831"/>
            <a:ext cx="0" cy="2385441"/>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5463214" y="2001797"/>
            <a:ext cx="3434464" cy="1076325"/>
          </a:xfrm>
          <a:prstGeom prst="rect">
            <a:avLst/>
          </a:prstGeom>
        </p:spPr>
        <p:txBody>
          <a:bodyPr wrap="square">
            <a:spAutoFit/>
          </a:bodyPr>
          <a:lstStyle/>
          <a:p>
            <a:pPr defTabSz="685800">
              <a:lnSpc>
                <a:spcPct val="200000"/>
              </a:lnSpc>
              <a:defRPr/>
            </a:pPr>
            <a:r>
              <a:rPr lang="zh-CN" altLang="en-US" sz="160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a:t>
            </a:r>
            <a:endParaRPr lang="zh-CN" altLang="en-US" sz="1600" dirty="0">
              <a:solidFill>
                <a:prstClr val="black"/>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Tm="2000">
        <p14:shred/>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2" presetClass="entr" presetSubtype="1"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childTnLst>
                          </p:cTn>
                        </p:par>
                        <p:par>
                          <p:cTn id="34" fill="hold">
                            <p:stCondLst>
                              <p:cond delay="2000"/>
                            </p:stCondLst>
                            <p:childTnLst>
                              <p:par>
                                <p:cTn id="35" presetID="2" presetClass="entr" presetSubtype="2"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hord 23"/>
          <p:cNvSpPr/>
          <p:nvPr/>
        </p:nvSpPr>
        <p:spPr>
          <a:xfrm rot="6745650">
            <a:off x="1561114" y="3374038"/>
            <a:ext cx="2204732" cy="2204732"/>
          </a:xfrm>
          <a:prstGeom prst="chord">
            <a:avLst>
              <a:gd name="adj1" fmla="val 4058279"/>
              <a:gd name="adj2" fmla="val 148461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5" name="Rectangle 24"/>
          <p:cNvSpPr/>
          <p:nvPr/>
        </p:nvSpPr>
        <p:spPr>
          <a:xfrm>
            <a:off x="1546005" y="4527251"/>
            <a:ext cx="9171683" cy="5291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6" name="Isosceles Triangle 25"/>
          <p:cNvSpPr/>
          <p:nvPr/>
        </p:nvSpPr>
        <p:spPr>
          <a:xfrm rot="10800000">
            <a:off x="2473394" y="4619578"/>
            <a:ext cx="352756" cy="3041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8" name="Text Placeholder 3"/>
          <p:cNvSpPr txBox="1"/>
          <p:nvPr/>
        </p:nvSpPr>
        <p:spPr>
          <a:xfrm>
            <a:off x="1655277" y="4977013"/>
            <a:ext cx="1988987" cy="51879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58545">
              <a:lnSpc>
                <a:spcPct val="120000"/>
              </a:lnSpc>
              <a:spcBef>
                <a:spcPct val="20000"/>
              </a:spcBef>
              <a:defRPr/>
            </a:pPr>
            <a:r>
              <a:rPr lang="zh-CN" altLang="en-US" sz="935"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输入替换内容输入替换内容输入替换内容输入替换内容输入替换内容输入替换内容输入替换内容</a:t>
            </a:r>
            <a:endParaRPr lang="en-US" altLang="zh-CN" sz="935" dirty="0">
              <a:solidFill>
                <a:schemeClr val="tx1">
                  <a:lumMod val="65000"/>
                  <a:lumOff val="3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nvGrpSpPr>
          <p:cNvPr id="29" name="Group 279"/>
          <p:cNvGrpSpPr/>
          <p:nvPr/>
        </p:nvGrpSpPr>
        <p:grpSpPr>
          <a:xfrm>
            <a:off x="2328159" y="2564780"/>
            <a:ext cx="643229" cy="643224"/>
            <a:chOff x="846989" y="1401020"/>
            <a:chExt cx="877416" cy="877416"/>
          </a:xfrm>
          <a:effectLst/>
        </p:grpSpPr>
        <p:sp>
          <p:nvSpPr>
            <p:cNvPr id="30" name="Teardrop 29"/>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50" dirty="0">
                <a:solidFill>
                  <a:schemeClr val="bg1">
                    <a:lumMod val="6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31" name="Oval 3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50" dirty="0">
                  <a:solidFill>
                    <a:schemeClr val="bg1">
                      <a:lumMod val="6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90%</a:t>
              </a:r>
              <a:endParaRPr lang="en-US" sz="1150" dirty="0">
                <a:solidFill>
                  <a:schemeClr val="bg1">
                    <a:lumMod val="6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grpSp>
        <p:nvGrpSpPr>
          <p:cNvPr id="32" name="Group 279"/>
          <p:cNvGrpSpPr/>
          <p:nvPr/>
        </p:nvGrpSpPr>
        <p:grpSpPr>
          <a:xfrm>
            <a:off x="4637406" y="2589139"/>
            <a:ext cx="643229" cy="643224"/>
            <a:chOff x="846989" y="1401020"/>
            <a:chExt cx="877416" cy="877416"/>
          </a:xfrm>
          <a:effectLst/>
        </p:grpSpPr>
        <p:sp>
          <p:nvSpPr>
            <p:cNvPr id="33" name="Teardrop 32"/>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50" dirty="0">
                <a:solidFill>
                  <a:schemeClr val="bg1">
                    <a:lumMod val="6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34" name="Oval 3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50" dirty="0">
                  <a:solidFill>
                    <a:schemeClr val="bg1">
                      <a:lumMod val="6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80%</a:t>
              </a:r>
              <a:endParaRPr lang="en-US" sz="1150" dirty="0">
                <a:solidFill>
                  <a:schemeClr val="bg1">
                    <a:lumMod val="6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grpSp>
        <p:nvGrpSpPr>
          <p:cNvPr id="35" name="Group 279"/>
          <p:cNvGrpSpPr/>
          <p:nvPr/>
        </p:nvGrpSpPr>
        <p:grpSpPr>
          <a:xfrm>
            <a:off x="6937495" y="2582452"/>
            <a:ext cx="643229" cy="643224"/>
            <a:chOff x="846989" y="1401020"/>
            <a:chExt cx="877416" cy="877416"/>
          </a:xfrm>
          <a:effectLst/>
        </p:grpSpPr>
        <p:sp>
          <p:nvSpPr>
            <p:cNvPr id="36" name="Teardrop 35"/>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50" dirty="0">
                <a:solidFill>
                  <a:schemeClr val="bg1">
                    <a:lumMod val="6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38" name="Oval 3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50" dirty="0">
                  <a:solidFill>
                    <a:schemeClr val="bg1">
                      <a:lumMod val="6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70%</a:t>
              </a:r>
              <a:endParaRPr lang="en-US" sz="1150" dirty="0">
                <a:solidFill>
                  <a:schemeClr val="bg1">
                    <a:lumMod val="6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grpSp>
        <p:nvGrpSpPr>
          <p:cNvPr id="39" name="Group 279"/>
          <p:cNvGrpSpPr/>
          <p:nvPr/>
        </p:nvGrpSpPr>
        <p:grpSpPr>
          <a:xfrm>
            <a:off x="9266972" y="2589139"/>
            <a:ext cx="643229" cy="643224"/>
            <a:chOff x="846989" y="1401020"/>
            <a:chExt cx="877416" cy="877416"/>
          </a:xfrm>
          <a:effectLst/>
        </p:grpSpPr>
        <p:sp>
          <p:nvSpPr>
            <p:cNvPr id="40" name="Teardrop 39"/>
            <p:cNvSpPr/>
            <p:nvPr/>
          </p:nvSpPr>
          <p:spPr>
            <a:xfrm rot="8100000">
              <a:off x="846989" y="1401020"/>
              <a:ext cx="877416" cy="877416"/>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50" dirty="0">
                <a:solidFill>
                  <a:schemeClr val="bg1">
                    <a:lumMod val="6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41" name="Oval 4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50" dirty="0">
                  <a:solidFill>
                    <a:schemeClr val="bg1">
                      <a:lumMod val="6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95%</a:t>
              </a:r>
              <a:endParaRPr lang="en-US" sz="1150" dirty="0">
                <a:solidFill>
                  <a:schemeClr val="bg1">
                    <a:lumMod val="6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sp>
        <p:nvSpPr>
          <p:cNvPr id="46" name="Freeform 182"/>
          <p:cNvSpPr>
            <a:spLocks noEditPoints="1"/>
          </p:cNvSpPr>
          <p:nvPr/>
        </p:nvSpPr>
        <p:spPr bwMode="auto">
          <a:xfrm>
            <a:off x="2362431" y="3683947"/>
            <a:ext cx="574679" cy="53692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ln>
        </p:spPr>
        <p:txBody>
          <a:bodyPr vert="horz" wrap="square" lIns="105827" tIns="52913" rIns="105827" bIns="52913" numCol="1" anchor="t" anchorCtr="0" compatLnSpc="1"/>
          <a:lstStyle/>
          <a:p>
            <a:pPr>
              <a:lnSpc>
                <a:spcPct val="120000"/>
              </a:lnSpc>
            </a:pPr>
            <a:endParaRPr lang="en-US" sz="2315"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47" name="Chord 46"/>
          <p:cNvSpPr/>
          <p:nvPr/>
        </p:nvSpPr>
        <p:spPr>
          <a:xfrm rot="6745650">
            <a:off x="3858861" y="3374038"/>
            <a:ext cx="2204732" cy="2204732"/>
          </a:xfrm>
          <a:prstGeom prst="chord">
            <a:avLst>
              <a:gd name="adj1" fmla="val 4058279"/>
              <a:gd name="adj2" fmla="val 148461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48" name="Isosceles Triangle 47"/>
          <p:cNvSpPr/>
          <p:nvPr/>
        </p:nvSpPr>
        <p:spPr>
          <a:xfrm rot="10800000">
            <a:off x="4782643" y="4619578"/>
            <a:ext cx="352756" cy="30410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49" name="Text Placeholder 3"/>
          <p:cNvSpPr txBox="1"/>
          <p:nvPr/>
        </p:nvSpPr>
        <p:spPr>
          <a:xfrm>
            <a:off x="3968215" y="4977013"/>
            <a:ext cx="1988987" cy="51879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58545">
              <a:lnSpc>
                <a:spcPct val="120000"/>
              </a:lnSpc>
              <a:spcBef>
                <a:spcPct val="20000"/>
              </a:spcBef>
              <a:defRPr/>
            </a:pPr>
            <a:r>
              <a:rPr lang="zh-CN" altLang="en-US" sz="935"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输入替换内容输入替换内容输入替换内容输入替换内容输入替换内容输入替换内容输入替换内容</a:t>
            </a:r>
            <a:endParaRPr lang="en-US" altLang="zh-CN" sz="935" dirty="0">
              <a:solidFill>
                <a:schemeClr val="tx1">
                  <a:lumMod val="65000"/>
                  <a:lumOff val="3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50" name="Chord 49"/>
          <p:cNvSpPr/>
          <p:nvPr/>
        </p:nvSpPr>
        <p:spPr>
          <a:xfrm rot="6745650">
            <a:off x="6158947" y="3374038"/>
            <a:ext cx="2204732" cy="2204732"/>
          </a:xfrm>
          <a:prstGeom prst="chord">
            <a:avLst>
              <a:gd name="adj1" fmla="val 4058279"/>
              <a:gd name="adj2" fmla="val 1484611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51" name="Isosceles Triangle 50"/>
          <p:cNvSpPr/>
          <p:nvPr/>
        </p:nvSpPr>
        <p:spPr>
          <a:xfrm rot="10800000">
            <a:off x="7082730" y="4619578"/>
            <a:ext cx="352756" cy="30410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52" name="Text Placeholder 3"/>
          <p:cNvSpPr txBox="1"/>
          <p:nvPr/>
        </p:nvSpPr>
        <p:spPr>
          <a:xfrm>
            <a:off x="6281153" y="4977013"/>
            <a:ext cx="1988987" cy="51879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58545">
              <a:lnSpc>
                <a:spcPct val="120000"/>
              </a:lnSpc>
              <a:spcBef>
                <a:spcPct val="20000"/>
              </a:spcBef>
              <a:defRPr/>
            </a:pPr>
            <a:r>
              <a:rPr lang="zh-CN" altLang="en-US" sz="935"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输入替换内容输入替换内容输入替换内容输入替换内容输入替换内容输入替换内容输入替换内容</a:t>
            </a:r>
            <a:endParaRPr lang="en-US" altLang="zh-CN" sz="935" dirty="0">
              <a:solidFill>
                <a:schemeClr val="tx1">
                  <a:lumMod val="65000"/>
                  <a:lumOff val="3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53" name="Chord 52"/>
          <p:cNvSpPr/>
          <p:nvPr/>
        </p:nvSpPr>
        <p:spPr>
          <a:xfrm rot="6745650">
            <a:off x="8488426" y="3374038"/>
            <a:ext cx="2204732" cy="2204732"/>
          </a:xfrm>
          <a:prstGeom prst="chord">
            <a:avLst>
              <a:gd name="adj1" fmla="val 4058279"/>
              <a:gd name="adj2" fmla="val 1484611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54" name="Isosceles Triangle 53"/>
          <p:cNvSpPr/>
          <p:nvPr/>
        </p:nvSpPr>
        <p:spPr>
          <a:xfrm rot="10800000">
            <a:off x="9412206" y="4619578"/>
            <a:ext cx="352756" cy="3041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55" name="Text Placeholder 3"/>
          <p:cNvSpPr txBox="1"/>
          <p:nvPr/>
        </p:nvSpPr>
        <p:spPr>
          <a:xfrm>
            <a:off x="8594092" y="4977013"/>
            <a:ext cx="1988987" cy="51879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58545">
              <a:lnSpc>
                <a:spcPct val="120000"/>
              </a:lnSpc>
              <a:spcBef>
                <a:spcPct val="20000"/>
              </a:spcBef>
              <a:defRPr/>
            </a:pPr>
            <a:r>
              <a:rPr lang="zh-CN" altLang="en-US" sz="935"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输入替换内容输入替换内容输入替换内容输入替换内容输入替换内容输入替换内容输入替换内容</a:t>
            </a:r>
            <a:endParaRPr lang="en-US" altLang="zh-CN" sz="935" dirty="0">
              <a:solidFill>
                <a:schemeClr val="tx1">
                  <a:lumMod val="65000"/>
                  <a:lumOff val="3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56" name="Freeform 172"/>
          <p:cNvSpPr>
            <a:spLocks noEditPoints="1"/>
          </p:cNvSpPr>
          <p:nvPr/>
        </p:nvSpPr>
        <p:spPr bwMode="auto">
          <a:xfrm>
            <a:off x="4673015" y="3804534"/>
            <a:ext cx="572011" cy="416337"/>
          </a:xfrm>
          <a:custGeom>
            <a:avLst/>
            <a:gdLst/>
            <a:ahLst/>
            <a:cxnLst>
              <a:cxn ang="0">
                <a:pos x="59" y="53"/>
              </a:cxn>
              <a:cxn ang="0">
                <a:pos x="17" y="53"/>
              </a:cxn>
              <a:cxn ang="0">
                <a:pos x="0" y="36"/>
              </a:cxn>
              <a:cxn ang="0">
                <a:pos x="10" y="21"/>
              </a:cxn>
              <a:cxn ang="0">
                <a:pos x="10" y="19"/>
              </a:cxn>
              <a:cxn ang="0">
                <a:pos x="30" y="0"/>
              </a:cxn>
              <a:cxn ang="0">
                <a:pos x="48" y="12"/>
              </a:cxn>
              <a:cxn ang="0">
                <a:pos x="54" y="9"/>
              </a:cxn>
              <a:cxn ang="0">
                <a:pos x="64" y="19"/>
              </a:cxn>
              <a:cxn ang="0">
                <a:pos x="62" y="24"/>
              </a:cxn>
              <a:cxn ang="0">
                <a:pos x="73" y="38"/>
              </a:cxn>
              <a:cxn ang="0">
                <a:pos x="59" y="53"/>
              </a:cxn>
              <a:cxn ang="0">
                <a:pos x="49" y="27"/>
              </a:cxn>
              <a:cxn ang="0">
                <a:pos x="35" y="13"/>
              </a:cxn>
              <a:cxn ang="0">
                <a:pos x="34" y="13"/>
              </a:cxn>
              <a:cxn ang="0">
                <a:pos x="34" y="13"/>
              </a:cxn>
              <a:cxn ang="0">
                <a:pos x="20" y="27"/>
              </a:cxn>
              <a:cxn ang="0">
                <a:pos x="20" y="27"/>
              </a:cxn>
              <a:cxn ang="0">
                <a:pos x="21" y="29"/>
              </a:cxn>
              <a:cxn ang="0">
                <a:pos x="30" y="29"/>
              </a:cxn>
              <a:cxn ang="0">
                <a:pos x="30" y="42"/>
              </a:cxn>
              <a:cxn ang="0">
                <a:pos x="31" y="43"/>
              </a:cxn>
              <a:cxn ang="0">
                <a:pos x="38" y="43"/>
              </a:cxn>
              <a:cxn ang="0">
                <a:pos x="39" y="42"/>
              </a:cxn>
              <a:cxn ang="0">
                <a:pos x="39" y="29"/>
              </a:cxn>
              <a:cxn ang="0">
                <a:pos x="48" y="29"/>
              </a:cxn>
              <a:cxn ang="0">
                <a:pos x="49" y="27"/>
              </a:cxn>
              <a:cxn ang="0">
                <a:pos x="49" y="27"/>
              </a:cxn>
            </a:cxnLst>
            <a:rect l="0" t="0" r="r" b="b"/>
            <a:pathLst>
              <a:path w="73" h="53">
                <a:moveTo>
                  <a:pt x="59" y="53"/>
                </a:moveTo>
                <a:cubicBezTo>
                  <a:pt x="17" y="53"/>
                  <a:pt x="17" y="53"/>
                  <a:pt x="17" y="53"/>
                </a:cubicBezTo>
                <a:cubicBezTo>
                  <a:pt x="8" y="53"/>
                  <a:pt x="0" y="45"/>
                  <a:pt x="0" y="36"/>
                </a:cubicBezTo>
                <a:cubicBezTo>
                  <a:pt x="0" y="29"/>
                  <a:pt x="4" y="23"/>
                  <a:pt x="10" y="21"/>
                </a:cubicBezTo>
                <a:cubicBezTo>
                  <a:pt x="10" y="20"/>
                  <a:pt x="10" y="20"/>
                  <a:pt x="10" y="19"/>
                </a:cubicBezTo>
                <a:cubicBezTo>
                  <a:pt x="10" y="8"/>
                  <a:pt x="19" y="0"/>
                  <a:pt x="30" y="0"/>
                </a:cubicBezTo>
                <a:cubicBezTo>
                  <a:pt x="37" y="0"/>
                  <a:pt x="45" y="4"/>
                  <a:pt x="48" y="12"/>
                </a:cubicBezTo>
                <a:cubicBezTo>
                  <a:pt x="49" y="10"/>
                  <a:pt x="52" y="9"/>
                  <a:pt x="54" y="9"/>
                </a:cubicBezTo>
                <a:cubicBezTo>
                  <a:pt x="59" y="9"/>
                  <a:pt x="64" y="14"/>
                  <a:pt x="64" y="19"/>
                </a:cubicBezTo>
                <a:cubicBezTo>
                  <a:pt x="64" y="21"/>
                  <a:pt x="63" y="23"/>
                  <a:pt x="62" y="24"/>
                </a:cubicBezTo>
                <a:cubicBezTo>
                  <a:pt x="69" y="26"/>
                  <a:pt x="73" y="32"/>
                  <a:pt x="73" y="38"/>
                </a:cubicBezTo>
                <a:cubicBezTo>
                  <a:pt x="73" y="46"/>
                  <a:pt x="67" y="53"/>
                  <a:pt x="59" y="53"/>
                </a:cubicBezTo>
                <a:close/>
                <a:moveTo>
                  <a:pt x="49" y="27"/>
                </a:moveTo>
                <a:cubicBezTo>
                  <a:pt x="35" y="13"/>
                  <a:pt x="35" y="13"/>
                  <a:pt x="35" y="13"/>
                </a:cubicBezTo>
                <a:cubicBezTo>
                  <a:pt x="35" y="13"/>
                  <a:pt x="35" y="13"/>
                  <a:pt x="34" y="13"/>
                </a:cubicBezTo>
                <a:cubicBezTo>
                  <a:pt x="34" y="13"/>
                  <a:pt x="34" y="13"/>
                  <a:pt x="34" y="13"/>
                </a:cubicBezTo>
                <a:cubicBezTo>
                  <a:pt x="20" y="27"/>
                  <a:pt x="20" y="27"/>
                  <a:pt x="20" y="27"/>
                </a:cubicBezTo>
                <a:cubicBezTo>
                  <a:pt x="20" y="27"/>
                  <a:pt x="20" y="27"/>
                  <a:pt x="20" y="27"/>
                </a:cubicBezTo>
                <a:cubicBezTo>
                  <a:pt x="20" y="28"/>
                  <a:pt x="20" y="29"/>
                  <a:pt x="21" y="29"/>
                </a:cubicBezTo>
                <a:cubicBezTo>
                  <a:pt x="30" y="29"/>
                  <a:pt x="30" y="29"/>
                  <a:pt x="30" y="29"/>
                </a:cubicBezTo>
                <a:cubicBezTo>
                  <a:pt x="30" y="42"/>
                  <a:pt x="30" y="42"/>
                  <a:pt x="30" y="42"/>
                </a:cubicBezTo>
                <a:cubicBezTo>
                  <a:pt x="30" y="43"/>
                  <a:pt x="30" y="43"/>
                  <a:pt x="31" y="43"/>
                </a:cubicBezTo>
                <a:cubicBezTo>
                  <a:pt x="38" y="43"/>
                  <a:pt x="38" y="43"/>
                  <a:pt x="38" y="43"/>
                </a:cubicBezTo>
                <a:cubicBezTo>
                  <a:pt x="39" y="43"/>
                  <a:pt x="39" y="43"/>
                  <a:pt x="39" y="42"/>
                </a:cubicBezTo>
                <a:cubicBezTo>
                  <a:pt x="39" y="29"/>
                  <a:pt x="39" y="29"/>
                  <a:pt x="39" y="29"/>
                </a:cubicBezTo>
                <a:cubicBezTo>
                  <a:pt x="48" y="29"/>
                  <a:pt x="48" y="29"/>
                  <a:pt x="48" y="29"/>
                </a:cubicBezTo>
                <a:cubicBezTo>
                  <a:pt x="49" y="29"/>
                  <a:pt x="49" y="28"/>
                  <a:pt x="49" y="27"/>
                </a:cubicBezTo>
                <a:cubicBezTo>
                  <a:pt x="49" y="27"/>
                  <a:pt x="49" y="27"/>
                  <a:pt x="49" y="27"/>
                </a:cubicBezTo>
                <a:close/>
              </a:path>
            </a:pathLst>
          </a:custGeom>
          <a:solidFill>
            <a:schemeClr val="bg1"/>
          </a:solidFill>
          <a:ln w="9525">
            <a:noFill/>
            <a:round/>
          </a:ln>
        </p:spPr>
        <p:txBody>
          <a:bodyPr vert="horz" wrap="square" lIns="105827" tIns="52913" rIns="105827" bIns="52913" numCol="1" anchor="t" anchorCtr="0" compatLnSpc="1"/>
          <a:lstStyle/>
          <a:p>
            <a:pPr>
              <a:lnSpc>
                <a:spcPct val="120000"/>
              </a:lnSpc>
            </a:pPr>
            <a:endParaRPr lang="en-US" sz="2315"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57" name="Freeform 122"/>
          <p:cNvSpPr>
            <a:spLocks noEditPoints="1"/>
          </p:cNvSpPr>
          <p:nvPr/>
        </p:nvSpPr>
        <p:spPr bwMode="auto">
          <a:xfrm>
            <a:off x="7080854" y="3735521"/>
            <a:ext cx="356509" cy="512731"/>
          </a:xfrm>
          <a:custGeom>
            <a:avLst/>
            <a:gdLst/>
            <a:ahLst/>
            <a:cxnLst>
              <a:cxn ang="0">
                <a:pos x="41" y="29"/>
              </a:cxn>
              <a:cxn ang="0">
                <a:pos x="23" y="50"/>
              </a:cxn>
              <a:cxn ang="0">
                <a:pos x="23" y="55"/>
              </a:cxn>
              <a:cxn ang="0">
                <a:pos x="32" y="55"/>
              </a:cxn>
              <a:cxn ang="0">
                <a:pos x="34" y="57"/>
              </a:cxn>
              <a:cxn ang="0">
                <a:pos x="32" y="59"/>
              </a:cxn>
              <a:cxn ang="0">
                <a:pos x="9" y="59"/>
              </a:cxn>
              <a:cxn ang="0">
                <a:pos x="7" y="57"/>
              </a:cxn>
              <a:cxn ang="0">
                <a:pos x="9" y="55"/>
              </a:cxn>
              <a:cxn ang="0">
                <a:pos x="18" y="55"/>
              </a:cxn>
              <a:cxn ang="0">
                <a:pos x="18" y="50"/>
              </a:cxn>
              <a:cxn ang="0">
                <a:pos x="0" y="29"/>
              </a:cxn>
              <a:cxn ang="0">
                <a:pos x="0" y="25"/>
              </a:cxn>
              <a:cxn ang="0">
                <a:pos x="2" y="23"/>
              </a:cxn>
              <a:cxn ang="0">
                <a:pos x="4" y="25"/>
              </a:cxn>
              <a:cxn ang="0">
                <a:pos x="4" y="29"/>
              </a:cxn>
              <a:cxn ang="0">
                <a:pos x="20" y="45"/>
              </a:cxn>
              <a:cxn ang="0">
                <a:pos x="36" y="29"/>
              </a:cxn>
              <a:cxn ang="0">
                <a:pos x="36" y="25"/>
              </a:cxn>
              <a:cxn ang="0">
                <a:pos x="39" y="23"/>
              </a:cxn>
              <a:cxn ang="0">
                <a:pos x="41" y="25"/>
              </a:cxn>
              <a:cxn ang="0">
                <a:pos x="41" y="29"/>
              </a:cxn>
              <a:cxn ang="0">
                <a:pos x="32" y="29"/>
              </a:cxn>
              <a:cxn ang="0">
                <a:pos x="20" y="41"/>
              </a:cxn>
              <a:cxn ang="0">
                <a:pos x="9" y="29"/>
              </a:cxn>
              <a:cxn ang="0">
                <a:pos x="9" y="11"/>
              </a:cxn>
              <a:cxn ang="0">
                <a:pos x="20" y="0"/>
              </a:cxn>
              <a:cxn ang="0">
                <a:pos x="32" y="11"/>
              </a:cxn>
              <a:cxn ang="0">
                <a:pos x="32" y="29"/>
              </a:cxn>
            </a:cxnLst>
            <a:rect l="0" t="0" r="r" b="b"/>
            <a:pathLst>
              <a:path w="41" h="59">
                <a:moveTo>
                  <a:pt x="41" y="29"/>
                </a:moveTo>
                <a:cubicBezTo>
                  <a:pt x="41" y="40"/>
                  <a:pt x="33" y="49"/>
                  <a:pt x="23" y="50"/>
                </a:cubicBezTo>
                <a:cubicBezTo>
                  <a:pt x="23" y="55"/>
                  <a:pt x="23" y="55"/>
                  <a:pt x="23" y="55"/>
                </a:cubicBezTo>
                <a:cubicBezTo>
                  <a:pt x="32" y="55"/>
                  <a:pt x="32" y="55"/>
                  <a:pt x="32" y="55"/>
                </a:cubicBezTo>
                <a:cubicBezTo>
                  <a:pt x="33" y="55"/>
                  <a:pt x="34" y="56"/>
                  <a:pt x="34" y="57"/>
                </a:cubicBezTo>
                <a:cubicBezTo>
                  <a:pt x="34" y="58"/>
                  <a:pt x="33" y="59"/>
                  <a:pt x="32" y="59"/>
                </a:cubicBezTo>
                <a:cubicBezTo>
                  <a:pt x="9" y="59"/>
                  <a:pt x="9" y="59"/>
                  <a:pt x="9" y="59"/>
                </a:cubicBezTo>
                <a:cubicBezTo>
                  <a:pt x="8" y="59"/>
                  <a:pt x="7" y="58"/>
                  <a:pt x="7" y="57"/>
                </a:cubicBezTo>
                <a:cubicBezTo>
                  <a:pt x="7" y="56"/>
                  <a:pt x="8" y="55"/>
                  <a:pt x="9" y="55"/>
                </a:cubicBezTo>
                <a:cubicBezTo>
                  <a:pt x="18" y="55"/>
                  <a:pt x="18" y="55"/>
                  <a:pt x="18" y="55"/>
                </a:cubicBezTo>
                <a:cubicBezTo>
                  <a:pt x="18" y="50"/>
                  <a:pt x="18" y="50"/>
                  <a:pt x="18" y="50"/>
                </a:cubicBezTo>
                <a:cubicBezTo>
                  <a:pt x="8" y="49"/>
                  <a:pt x="0" y="40"/>
                  <a:pt x="0" y="29"/>
                </a:cubicBezTo>
                <a:cubicBezTo>
                  <a:pt x="0" y="25"/>
                  <a:pt x="0" y="25"/>
                  <a:pt x="0" y="25"/>
                </a:cubicBezTo>
                <a:cubicBezTo>
                  <a:pt x="0" y="24"/>
                  <a:pt x="1" y="23"/>
                  <a:pt x="2" y="23"/>
                </a:cubicBezTo>
                <a:cubicBezTo>
                  <a:pt x="3" y="23"/>
                  <a:pt x="4" y="24"/>
                  <a:pt x="4" y="25"/>
                </a:cubicBezTo>
                <a:cubicBezTo>
                  <a:pt x="4" y="29"/>
                  <a:pt x="4" y="29"/>
                  <a:pt x="4" y="29"/>
                </a:cubicBezTo>
                <a:cubicBezTo>
                  <a:pt x="4" y="38"/>
                  <a:pt x="12" y="45"/>
                  <a:pt x="20" y="45"/>
                </a:cubicBezTo>
                <a:cubicBezTo>
                  <a:pt x="29" y="45"/>
                  <a:pt x="36" y="38"/>
                  <a:pt x="36" y="29"/>
                </a:cubicBezTo>
                <a:cubicBezTo>
                  <a:pt x="36" y="25"/>
                  <a:pt x="36" y="25"/>
                  <a:pt x="36" y="25"/>
                </a:cubicBezTo>
                <a:cubicBezTo>
                  <a:pt x="36" y="24"/>
                  <a:pt x="37" y="23"/>
                  <a:pt x="39" y="23"/>
                </a:cubicBezTo>
                <a:cubicBezTo>
                  <a:pt x="40" y="23"/>
                  <a:pt x="41" y="24"/>
                  <a:pt x="41" y="25"/>
                </a:cubicBezTo>
                <a:lnTo>
                  <a:pt x="41" y="29"/>
                </a:lnTo>
                <a:close/>
                <a:moveTo>
                  <a:pt x="32" y="29"/>
                </a:moveTo>
                <a:cubicBezTo>
                  <a:pt x="32" y="36"/>
                  <a:pt x="27" y="41"/>
                  <a:pt x="20" y="41"/>
                </a:cubicBezTo>
                <a:cubicBezTo>
                  <a:pt x="14" y="41"/>
                  <a:pt x="9" y="36"/>
                  <a:pt x="9" y="29"/>
                </a:cubicBezTo>
                <a:cubicBezTo>
                  <a:pt x="9" y="11"/>
                  <a:pt x="9" y="11"/>
                  <a:pt x="9" y="11"/>
                </a:cubicBezTo>
                <a:cubicBezTo>
                  <a:pt x="9" y="5"/>
                  <a:pt x="14" y="0"/>
                  <a:pt x="20" y="0"/>
                </a:cubicBezTo>
                <a:cubicBezTo>
                  <a:pt x="27" y="0"/>
                  <a:pt x="32" y="5"/>
                  <a:pt x="32" y="11"/>
                </a:cubicBezTo>
                <a:lnTo>
                  <a:pt x="32" y="29"/>
                </a:lnTo>
                <a:close/>
              </a:path>
            </a:pathLst>
          </a:custGeom>
          <a:solidFill>
            <a:schemeClr val="bg1"/>
          </a:solidFill>
          <a:ln w="9525">
            <a:noFill/>
            <a:round/>
          </a:ln>
        </p:spPr>
        <p:txBody>
          <a:bodyPr vert="horz" wrap="square" lIns="105827" tIns="52913" rIns="105827" bIns="52913" numCol="1" anchor="t" anchorCtr="0" compatLnSpc="1"/>
          <a:lstStyle/>
          <a:p>
            <a:pPr>
              <a:lnSpc>
                <a:spcPct val="120000"/>
              </a:lnSpc>
            </a:pPr>
            <a:endParaRPr lang="en-US" sz="2315"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58" name="Freeform 66"/>
          <p:cNvSpPr>
            <a:spLocks noEditPoints="1"/>
          </p:cNvSpPr>
          <p:nvPr/>
        </p:nvSpPr>
        <p:spPr bwMode="auto">
          <a:xfrm>
            <a:off x="9293886" y="3769840"/>
            <a:ext cx="589404" cy="457165"/>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05827" tIns="52913" rIns="105827" bIns="52913" numCol="1" anchor="t" anchorCtr="0" compatLnSpc="1"/>
          <a:lstStyle/>
          <a:p>
            <a:pPr>
              <a:lnSpc>
                <a:spcPct val="120000"/>
              </a:lnSpc>
            </a:pPr>
            <a:endParaRPr lang="en-US" sz="2315"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outVertical)">
                                      <p:cBhvr>
                                        <p:cTn id="7" dur="500"/>
                                        <p:tgtEl>
                                          <p:spTgt spid="25"/>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animEffect transition="in" filter="fade">
                                      <p:cBhvr>
                                        <p:cTn id="18" dur="500"/>
                                        <p:tgtEl>
                                          <p:spTgt spid="46"/>
                                        </p:tgtEl>
                                      </p:cBhvr>
                                    </p:animEffect>
                                  </p:childTnLst>
                                </p:cTn>
                              </p:par>
                            </p:childTnLst>
                          </p:cTn>
                        </p:par>
                        <p:par>
                          <p:cTn id="19" fill="hold">
                            <p:stCondLst>
                              <p:cond delay="1500"/>
                            </p:stCondLst>
                            <p:childTnLst>
                              <p:par>
                                <p:cTn id="20" presetID="2" presetClass="entr" presetSubtype="1" accel="50000" decel="50000"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2"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slide(fromTop)">
                                      <p:cBhvr>
                                        <p:cTn id="27" dur="500"/>
                                        <p:tgtEl>
                                          <p:spTgt spid="26"/>
                                        </p:tgtEl>
                                      </p:cBhvr>
                                    </p:animEffect>
                                  </p:childTnLst>
                                </p:cTn>
                              </p:par>
                              <p:par>
                                <p:cTn id="28" presetID="2" presetClass="entr" presetSubtype="4" accel="50000" decel="5000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1" accel="50000" decel="5000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0-#ppt_h/2"/>
                                          </p:val>
                                        </p:tav>
                                        <p:tav tm="100000">
                                          <p:val>
                                            <p:strVal val="#ppt_y"/>
                                          </p:val>
                                        </p:tav>
                                      </p:tavLst>
                                    </p:anim>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p:cTn id="40" dur="500" fill="hold"/>
                                        <p:tgtEl>
                                          <p:spTgt spid="56"/>
                                        </p:tgtEl>
                                        <p:attrNameLst>
                                          <p:attrName>ppt_w</p:attrName>
                                        </p:attrNameLst>
                                      </p:cBhvr>
                                      <p:tavLst>
                                        <p:tav tm="0">
                                          <p:val>
                                            <p:fltVal val="0"/>
                                          </p:val>
                                        </p:tav>
                                        <p:tav tm="100000">
                                          <p:val>
                                            <p:strVal val="#ppt_w"/>
                                          </p:val>
                                        </p:tav>
                                      </p:tavLst>
                                    </p:anim>
                                    <p:anim calcmode="lin" valueType="num">
                                      <p:cBhvr>
                                        <p:cTn id="41" dur="500" fill="hold"/>
                                        <p:tgtEl>
                                          <p:spTgt spid="56"/>
                                        </p:tgtEl>
                                        <p:attrNameLst>
                                          <p:attrName>ppt_h</p:attrName>
                                        </p:attrNameLst>
                                      </p:cBhvr>
                                      <p:tavLst>
                                        <p:tav tm="0">
                                          <p:val>
                                            <p:fltVal val="0"/>
                                          </p:val>
                                        </p:tav>
                                        <p:tav tm="100000">
                                          <p:val>
                                            <p:strVal val="#ppt_h"/>
                                          </p:val>
                                        </p:tav>
                                      </p:tavLst>
                                    </p:anim>
                                    <p:animEffect transition="in" filter="fade">
                                      <p:cBhvr>
                                        <p:cTn id="42" dur="500"/>
                                        <p:tgtEl>
                                          <p:spTgt spid="56"/>
                                        </p:tgtEl>
                                      </p:cBhvr>
                                    </p:animEffect>
                                  </p:childTnLst>
                                </p:cTn>
                              </p:par>
                            </p:childTnLst>
                          </p:cTn>
                        </p:par>
                        <p:par>
                          <p:cTn id="43" fill="hold">
                            <p:stCondLst>
                              <p:cond delay="3500"/>
                            </p:stCondLst>
                            <p:childTnLst>
                              <p:par>
                                <p:cTn id="44" presetID="2" presetClass="entr" presetSubtype="1" accel="50000" decel="50000"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ppt_x"/>
                                          </p:val>
                                        </p:tav>
                                        <p:tav tm="100000">
                                          <p:val>
                                            <p:strVal val="#ppt_x"/>
                                          </p:val>
                                        </p:tav>
                                      </p:tavLst>
                                    </p:anim>
                                    <p:anim calcmode="lin" valueType="num">
                                      <p:cBhvr additive="base">
                                        <p:cTn id="47" dur="500" fill="hold"/>
                                        <p:tgtEl>
                                          <p:spTgt spid="32"/>
                                        </p:tgtEl>
                                        <p:attrNameLst>
                                          <p:attrName>ppt_y</p:attrName>
                                        </p:attrNameLst>
                                      </p:cBhvr>
                                      <p:tavLst>
                                        <p:tav tm="0">
                                          <p:val>
                                            <p:strVal val="0-#ppt_h/2"/>
                                          </p:val>
                                        </p:tav>
                                        <p:tav tm="100000">
                                          <p:val>
                                            <p:strVal val="#ppt_y"/>
                                          </p:val>
                                        </p:tav>
                                      </p:tavLst>
                                    </p:anim>
                                  </p:childTnLst>
                                </p:cTn>
                              </p:par>
                            </p:childTnLst>
                          </p:cTn>
                        </p:par>
                        <p:par>
                          <p:cTn id="48" fill="hold">
                            <p:stCondLst>
                              <p:cond delay="4000"/>
                            </p:stCondLst>
                            <p:childTnLst>
                              <p:par>
                                <p:cTn id="49" presetID="12" presetClass="entr" presetSubtype="1"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slide(fromTop)">
                                      <p:cBhvr>
                                        <p:cTn id="51" dur="500"/>
                                        <p:tgtEl>
                                          <p:spTgt spid="48"/>
                                        </p:tgtEl>
                                      </p:cBhvr>
                                    </p:animEffect>
                                  </p:childTnLst>
                                </p:cTn>
                              </p:par>
                              <p:par>
                                <p:cTn id="52" presetID="2" presetClass="entr" presetSubtype="4" accel="50000" decel="50000"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anim calcmode="lin" valueType="num">
                                      <p:cBhvr additive="base">
                                        <p:cTn id="54" dur="500" fill="hold"/>
                                        <p:tgtEl>
                                          <p:spTgt spid="49"/>
                                        </p:tgtEl>
                                        <p:attrNameLst>
                                          <p:attrName>ppt_x</p:attrName>
                                        </p:attrNameLst>
                                      </p:cBhvr>
                                      <p:tavLst>
                                        <p:tav tm="0">
                                          <p:val>
                                            <p:strVal val="#ppt_x"/>
                                          </p:val>
                                        </p:tav>
                                        <p:tav tm="100000">
                                          <p:val>
                                            <p:strVal val="#ppt_x"/>
                                          </p:val>
                                        </p:tav>
                                      </p:tavLst>
                                    </p:anim>
                                    <p:anim calcmode="lin" valueType="num">
                                      <p:cBhvr additive="base">
                                        <p:cTn id="55" dur="500" fill="hold"/>
                                        <p:tgtEl>
                                          <p:spTgt spid="49"/>
                                        </p:tgtEl>
                                        <p:attrNameLst>
                                          <p:attrName>ppt_y</p:attrName>
                                        </p:attrNameLst>
                                      </p:cBhvr>
                                      <p:tavLst>
                                        <p:tav tm="0">
                                          <p:val>
                                            <p:strVal val="1+#ppt_h/2"/>
                                          </p:val>
                                        </p:tav>
                                        <p:tav tm="100000">
                                          <p:val>
                                            <p:strVal val="#ppt_y"/>
                                          </p:val>
                                        </p:tav>
                                      </p:tavLst>
                                    </p:anim>
                                  </p:childTnLst>
                                </p:cTn>
                              </p:par>
                            </p:childTnLst>
                          </p:cTn>
                        </p:par>
                        <p:par>
                          <p:cTn id="56" fill="hold">
                            <p:stCondLst>
                              <p:cond delay="4500"/>
                            </p:stCondLst>
                            <p:childTnLst>
                              <p:par>
                                <p:cTn id="57" presetID="2" presetClass="entr" presetSubtype="1" accel="50000" decel="50000"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0-#ppt_h/2"/>
                                          </p:val>
                                        </p:tav>
                                        <p:tav tm="100000">
                                          <p:val>
                                            <p:strVal val="#ppt_y"/>
                                          </p:val>
                                        </p:tav>
                                      </p:tavLst>
                                    </p:anim>
                                  </p:childTnLst>
                                </p:cTn>
                              </p:par>
                            </p:childTnLst>
                          </p:cTn>
                        </p:par>
                        <p:par>
                          <p:cTn id="61" fill="hold">
                            <p:stCondLst>
                              <p:cond delay="5000"/>
                            </p:stCondLst>
                            <p:childTnLst>
                              <p:par>
                                <p:cTn id="62" presetID="53" presetClass="entr" presetSubtype="16" fill="hold" grpId="0" nodeType="afterEffect">
                                  <p:stCondLst>
                                    <p:cond delay="0"/>
                                  </p:stCondLst>
                                  <p:childTnLst>
                                    <p:set>
                                      <p:cBhvr>
                                        <p:cTn id="63" dur="1" fill="hold">
                                          <p:stCondLst>
                                            <p:cond delay="0"/>
                                          </p:stCondLst>
                                        </p:cTn>
                                        <p:tgtEl>
                                          <p:spTgt spid="57"/>
                                        </p:tgtEl>
                                        <p:attrNameLst>
                                          <p:attrName>style.visibility</p:attrName>
                                        </p:attrNameLst>
                                      </p:cBhvr>
                                      <p:to>
                                        <p:strVal val="visible"/>
                                      </p:to>
                                    </p:set>
                                    <p:anim calcmode="lin" valueType="num">
                                      <p:cBhvr>
                                        <p:cTn id="64" dur="500" fill="hold"/>
                                        <p:tgtEl>
                                          <p:spTgt spid="57"/>
                                        </p:tgtEl>
                                        <p:attrNameLst>
                                          <p:attrName>ppt_w</p:attrName>
                                        </p:attrNameLst>
                                      </p:cBhvr>
                                      <p:tavLst>
                                        <p:tav tm="0">
                                          <p:val>
                                            <p:fltVal val="0"/>
                                          </p:val>
                                        </p:tav>
                                        <p:tav tm="100000">
                                          <p:val>
                                            <p:strVal val="#ppt_w"/>
                                          </p:val>
                                        </p:tav>
                                      </p:tavLst>
                                    </p:anim>
                                    <p:anim calcmode="lin" valueType="num">
                                      <p:cBhvr>
                                        <p:cTn id="65" dur="500" fill="hold"/>
                                        <p:tgtEl>
                                          <p:spTgt spid="57"/>
                                        </p:tgtEl>
                                        <p:attrNameLst>
                                          <p:attrName>ppt_h</p:attrName>
                                        </p:attrNameLst>
                                      </p:cBhvr>
                                      <p:tavLst>
                                        <p:tav tm="0">
                                          <p:val>
                                            <p:fltVal val="0"/>
                                          </p:val>
                                        </p:tav>
                                        <p:tav tm="100000">
                                          <p:val>
                                            <p:strVal val="#ppt_h"/>
                                          </p:val>
                                        </p:tav>
                                      </p:tavLst>
                                    </p:anim>
                                    <p:animEffect transition="in" filter="fade">
                                      <p:cBhvr>
                                        <p:cTn id="66" dur="500"/>
                                        <p:tgtEl>
                                          <p:spTgt spid="57"/>
                                        </p:tgtEl>
                                      </p:cBhvr>
                                    </p:animEffect>
                                  </p:childTnLst>
                                </p:cTn>
                              </p:par>
                            </p:childTnLst>
                          </p:cTn>
                        </p:par>
                        <p:par>
                          <p:cTn id="67" fill="hold">
                            <p:stCondLst>
                              <p:cond delay="5500"/>
                            </p:stCondLst>
                            <p:childTnLst>
                              <p:par>
                                <p:cTn id="68" presetID="2" presetClass="entr" presetSubtype="1" accel="50000" decel="50000"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500" fill="hold"/>
                                        <p:tgtEl>
                                          <p:spTgt spid="35"/>
                                        </p:tgtEl>
                                        <p:attrNameLst>
                                          <p:attrName>ppt_x</p:attrName>
                                        </p:attrNameLst>
                                      </p:cBhvr>
                                      <p:tavLst>
                                        <p:tav tm="0">
                                          <p:val>
                                            <p:strVal val="#ppt_x"/>
                                          </p:val>
                                        </p:tav>
                                        <p:tav tm="100000">
                                          <p:val>
                                            <p:strVal val="#ppt_x"/>
                                          </p:val>
                                        </p:tav>
                                      </p:tavLst>
                                    </p:anim>
                                    <p:anim calcmode="lin" valueType="num">
                                      <p:cBhvr additive="base">
                                        <p:cTn id="71" dur="500" fill="hold"/>
                                        <p:tgtEl>
                                          <p:spTgt spid="35"/>
                                        </p:tgtEl>
                                        <p:attrNameLst>
                                          <p:attrName>ppt_y</p:attrName>
                                        </p:attrNameLst>
                                      </p:cBhvr>
                                      <p:tavLst>
                                        <p:tav tm="0">
                                          <p:val>
                                            <p:strVal val="0-#ppt_h/2"/>
                                          </p:val>
                                        </p:tav>
                                        <p:tav tm="100000">
                                          <p:val>
                                            <p:strVal val="#ppt_y"/>
                                          </p:val>
                                        </p:tav>
                                      </p:tavLst>
                                    </p:anim>
                                  </p:childTnLst>
                                </p:cTn>
                              </p:par>
                            </p:childTnLst>
                          </p:cTn>
                        </p:par>
                        <p:par>
                          <p:cTn id="72" fill="hold">
                            <p:stCondLst>
                              <p:cond delay="6000"/>
                            </p:stCondLst>
                            <p:childTnLst>
                              <p:par>
                                <p:cTn id="73" presetID="12" presetClass="entr" presetSubtype="1"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slide(fromTop)">
                                      <p:cBhvr>
                                        <p:cTn id="75" dur="500"/>
                                        <p:tgtEl>
                                          <p:spTgt spid="51"/>
                                        </p:tgtEl>
                                      </p:cBhvr>
                                    </p:animEffect>
                                  </p:childTnLst>
                                </p:cTn>
                              </p:par>
                              <p:par>
                                <p:cTn id="76" presetID="2" presetClass="entr" presetSubtype="4" accel="50000" decel="50000"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 calcmode="lin" valueType="num">
                                      <p:cBhvr additive="base">
                                        <p:cTn id="78" dur="500" fill="hold"/>
                                        <p:tgtEl>
                                          <p:spTgt spid="52"/>
                                        </p:tgtEl>
                                        <p:attrNameLst>
                                          <p:attrName>ppt_x</p:attrName>
                                        </p:attrNameLst>
                                      </p:cBhvr>
                                      <p:tavLst>
                                        <p:tav tm="0">
                                          <p:val>
                                            <p:strVal val="#ppt_x"/>
                                          </p:val>
                                        </p:tav>
                                        <p:tav tm="100000">
                                          <p:val>
                                            <p:strVal val="#ppt_x"/>
                                          </p:val>
                                        </p:tav>
                                      </p:tavLst>
                                    </p:anim>
                                    <p:anim calcmode="lin" valueType="num">
                                      <p:cBhvr additive="base">
                                        <p:cTn id="79" dur="500" fill="hold"/>
                                        <p:tgtEl>
                                          <p:spTgt spid="52"/>
                                        </p:tgtEl>
                                        <p:attrNameLst>
                                          <p:attrName>ppt_y</p:attrName>
                                        </p:attrNameLst>
                                      </p:cBhvr>
                                      <p:tavLst>
                                        <p:tav tm="0">
                                          <p:val>
                                            <p:strVal val="1+#ppt_h/2"/>
                                          </p:val>
                                        </p:tav>
                                        <p:tav tm="100000">
                                          <p:val>
                                            <p:strVal val="#ppt_y"/>
                                          </p:val>
                                        </p:tav>
                                      </p:tavLst>
                                    </p:anim>
                                  </p:childTnLst>
                                </p:cTn>
                              </p:par>
                            </p:childTnLst>
                          </p:cTn>
                        </p:par>
                        <p:par>
                          <p:cTn id="80" fill="hold">
                            <p:stCondLst>
                              <p:cond delay="6500"/>
                            </p:stCondLst>
                            <p:childTnLst>
                              <p:par>
                                <p:cTn id="81" presetID="2" presetClass="entr" presetSubtype="1" accel="50000" decel="50000"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additive="base">
                                        <p:cTn id="83" dur="500" fill="hold"/>
                                        <p:tgtEl>
                                          <p:spTgt spid="53"/>
                                        </p:tgtEl>
                                        <p:attrNameLst>
                                          <p:attrName>ppt_x</p:attrName>
                                        </p:attrNameLst>
                                      </p:cBhvr>
                                      <p:tavLst>
                                        <p:tav tm="0">
                                          <p:val>
                                            <p:strVal val="#ppt_x"/>
                                          </p:val>
                                        </p:tav>
                                        <p:tav tm="100000">
                                          <p:val>
                                            <p:strVal val="#ppt_x"/>
                                          </p:val>
                                        </p:tav>
                                      </p:tavLst>
                                    </p:anim>
                                    <p:anim calcmode="lin" valueType="num">
                                      <p:cBhvr additive="base">
                                        <p:cTn id="84" dur="500" fill="hold"/>
                                        <p:tgtEl>
                                          <p:spTgt spid="53"/>
                                        </p:tgtEl>
                                        <p:attrNameLst>
                                          <p:attrName>ppt_y</p:attrName>
                                        </p:attrNameLst>
                                      </p:cBhvr>
                                      <p:tavLst>
                                        <p:tav tm="0">
                                          <p:val>
                                            <p:strVal val="0-#ppt_h/2"/>
                                          </p:val>
                                        </p:tav>
                                        <p:tav tm="100000">
                                          <p:val>
                                            <p:strVal val="#ppt_y"/>
                                          </p:val>
                                        </p:tav>
                                      </p:tavLst>
                                    </p:anim>
                                  </p:childTnLst>
                                </p:cTn>
                              </p:par>
                            </p:childTnLst>
                          </p:cTn>
                        </p:par>
                        <p:par>
                          <p:cTn id="85" fill="hold">
                            <p:stCondLst>
                              <p:cond delay="7000"/>
                            </p:stCondLst>
                            <p:childTnLst>
                              <p:par>
                                <p:cTn id="86" presetID="53" presetClass="entr" presetSubtype="16"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 calcmode="lin" valueType="num">
                                      <p:cBhvr>
                                        <p:cTn id="88" dur="500" fill="hold"/>
                                        <p:tgtEl>
                                          <p:spTgt spid="58"/>
                                        </p:tgtEl>
                                        <p:attrNameLst>
                                          <p:attrName>ppt_w</p:attrName>
                                        </p:attrNameLst>
                                      </p:cBhvr>
                                      <p:tavLst>
                                        <p:tav tm="0">
                                          <p:val>
                                            <p:fltVal val="0"/>
                                          </p:val>
                                        </p:tav>
                                        <p:tav tm="100000">
                                          <p:val>
                                            <p:strVal val="#ppt_w"/>
                                          </p:val>
                                        </p:tav>
                                      </p:tavLst>
                                    </p:anim>
                                    <p:anim calcmode="lin" valueType="num">
                                      <p:cBhvr>
                                        <p:cTn id="89" dur="500" fill="hold"/>
                                        <p:tgtEl>
                                          <p:spTgt spid="58"/>
                                        </p:tgtEl>
                                        <p:attrNameLst>
                                          <p:attrName>ppt_h</p:attrName>
                                        </p:attrNameLst>
                                      </p:cBhvr>
                                      <p:tavLst>
                                        <p:tav tm="0">
                                          <p:val>
                                            <p:fltVal val="0"/>
                                          </p:val>
                                        </p:tav>
                                        <p:tav tm="100000">
                                          <p:val>
                                            <p:strVal val="#ppt_h"/>
                                          </p:val>
                                        </p:tav>
                                      </p:tavLst>
                                    </p:anim>
                                    <p:animEffect transition="in" filter="fade">
                                      <p:cBhvr>
                                        <p:cTn id="90" dur="500"/>
                                        <p:tgtEl>
                                          <p:spTgt spid="58"/>
                                        </p:tgtEl>
                                      </p:cBhvr>
                                    </p:animEffect>
                                  </p:childTnLst>
                                </p:cTn>
                              </p:par>
                            </p:childTnLst>
                          </p:cTn>
                        </p:par>
                        <p:par>
                          <p:cTn id="91" fill="hold">
                            <p:stCondLst>
                              <p:cond delay="7500"/>
                            </p:stCondLst>
                            <p:childTnLst>
                              <p:par>
                                <p:cTn id="92" presetID="2" presetClass="entr" presetSubtype="1" accel="50000" decel="50000" fill="hold" nodeType="afterEffect">
                                  <p:stCondLst>
                                    <p:cond delay="0"/>
                                  </p:stCondLst>
                                  <p:childTnLst>
                                    <p:set>
                                      <p:cBhvr>
                                        <p:cTn id="93" dur="1" fill="hold">
                                          <p:stCondLst>
                                            <p:cond delay="0"/>
                                          </p:stCondLst>
                                        </p:cTn>
                                        <p:tgtEl>
                                          <p:spTgt spid="39"/>
                                        </p:tgtEl>
                                        <p:attrNameLst>
                                          <p:attrName>style.visibility</p:attrName>
                                        </p:attrNameLst>
                                      </p:cBhvr>
                                      <p:to>
                                        <p:strVal val="visible"/>
                                      </p:to>
                                    </p:set>
                                    <p:anim calcmode="lin" valueType="num">
                                      <p:cBhvr additive="base">
                                        <p:cTn id="94" dur="500" fill="hold"/>
                                        <p:tgtEl>
                                          <p:spTgt spid="39"/>
                                        </p:tgtEl>
                                        <p:attrNameLst>
                                          <p:attrName>ppt_x</p:attrName>
                                        </p:attrNameLst>
                                      </p:cBhvr>
                                      <p:tavLst>
                                        <p:tav tm="0">
                                          <p:val>
                                            <p:strVal val="#ppt_x"/>
                                          </p:val>
                                        </p:tav>
                                        <p:tav tm="100000">
                                          <p:val>
                                            <p:strVal val="#ppt_x"/>
                                          </p:val>
                                        </p:tav>
                                      </p:tavLst>
                                    </p:anim>
                                    <p:anim calcmode="lin" valueType="num">
                                      <p:cBhvr additive="base">
                                        <p:cTn id="95" dur="500" fill="hold"/>
                                        <p:tgtEl>
                                          <p:spTgt spid="39"/>
                                        </p:tgtEl>
                                        <p:attrNameLst>
                                          <p:attrName>ppt_y</p:attrName>
                                        </p:attrNameLst>
                                      </p:cBhvr>
                                      <p:tavLst>
                                        <p:tav tm="0">
                                          <p:val>
                                            <p:strVal val="0-#ppt_h/2"/>
                                          </p:val>
                                        </p:tav>
                                        <p:tav tm="100000">
                                          <p:val>
                                            <p:strVal val="#ppt_y"/>
                                          </p:val>
                                        </p:tav>
                                      </p:tavLst>
                                    </p:anim>
                                  </p:childTnLst>
                                </p:cTn>
                              </p:par>
                            </p:childTnLst>
                          </p:cTn>
                        </p:par>
                        <p:par>
                          <p:cTn id="96" fill="hold">
                            <p:stCondLst>
                              <p:cond delay="8000"/>
                            </p:stCondLst>
                            <p:childTnLst>
                              <p:par>
                                <p:cTn id="97" presetID="12" presetClass="entr" presetSubtype="1"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slide(fromTop)">
                                      <p:cBhvr>
                                        <p:cTn id="99" dur="500"/>
                                        <p:tgtEl>
                                          <p:spTgt spid="54"/>
                                        </p:tgtEl>
                                      </p:cBhvr>
                                    </p:animEffect>
                                  </p:childTnLst>
                                </p:cTn>
                              </p:par>
                              <p:par>
                                <p:cTn id="100" presetID="2" presetClass="entr" presetSubtype="4" accel="50000" decel="50000" fill="hold" grpId="0" nodeType="withEffect">
                                  <p:stCondLst>
                                    <p:cond delay="0"/>
                                  </p:stCondLst>
                                  <p:childTnLst>
                                    <p:set>
                                      <p:cBhvr>
                                        <p:cTn id="101" dur="1" fill="hold">
                                          <p:stCondLst>
                                            <p:cond delay="0"/>
                                          </p:stCondLst>
                                        </p:cTn>
                                        <p:tgtEl>
                                          <p:spTgt spid="55"/>
                                        </p:tgtEl>
                                        <p:attrNameLst>
                                          <p:attrName>style.visibility</p:attrName>
                                        </p:attrNameLst>
                                      </p:cBhvr>
                                      <p:to>
                                        <p:strVal val="visible"/>
                                      </p:to>
                                    </p:set>
                                    <p:anim calcmode="lin" valueType="num">
                                      <p:cBhvr additive="base">
                                        <p:cTn id="102" dur="500" fill="hold"/>
                                        <p:tgtEl>
                                          <p:spTgt spid="55"/>
                                        </p:tgtEl>
                                        <p:attrNameLst>
                                          <p:attrName>ppt_x</p:attrName>
                                        </p:attrNameLst>
                                      </p:cBhvr>
                                      <p:tavLst>
                                        <p:tav tm="0">
                                          <p:val>
                                            <p:strVal val="#ppt_x"/>
                                          </p:val>
                                        </p:tav>
                                        <p:tav tm="100000">
                                          <p:val>
                                            <p:strVal val="#ppt_x"/>
                                          </p:val>
                                        </p:tav>
                                      </p:tavLst>
                                    </p:anim>
                                    <p:anim calcmode="lin" valueType="num">
                                      <p:cBhvr additive="base">
                                        <p:cTn id="10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8" grpId="0"/>
      <p:bldP spid="46" grpId="0" animBg="1"/>
      <p:bldP spid="47" grpId="0" animBg="1"/>
      <p:bldP spid="48" grpId="0" animBg="1"/>
      <p:bldP spid="49" grpId="0"/>
      <p:bldP spid="50" grpId="0" animBg="1"/>
      <p:bldP spid="51" grpId="0" animBg="1"/>
      <p:bldP spid="52" grpId="0"/>
      <p:bldP spid="53" grpId="0" animBg="1"/>
      <p:bldP spid="54" grpId="0" animBg="1"/>
      <p:bldP spid="55" grpId="0"/>
      <p:bldP spid="56" grpId="0" animBg="1"/>
      <p:bldP spid="57" grpId="0" animBg="1"/>
      <p:bldP spid="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2056"/>
          <p:cNvSpPr/>
          <p:nvPr/>
        </p:nvSpPr>
        <p:spPr>
          <a:xfrm>
            <a:off x="1860370" y="1981747"/>
            <a:ext cx="8130708" cy="3927536"/>
          </a:xfrm>
          <a:custGeom>
            <a:avLst/>
            <a:gdLst/>
            <a:ahLst/>
            <a:cxnLst>
              <a:cxn ang="0">
                <a:pos x="wd2" y="hd2"/>
              </a:cxn>
              <a:cxn ang="5400000">
                <a:pos x="wd2" y="hd2"/>
              </a:cxn>
              <a:cxn ang="10800000">
                <a:pos x="wd2" y="hd2"/>
              </a:cxn>
              <a:cxn ang="16200000">
                <a:pos x="wd2" y="hd2"/>
              </a:cxn>
            </a:cxnLst>
            <a:rect l="0" t="0" r="r" b="b"/>
            <a:pathLst>
              <a:path w="21600" h="21600" extrusionOk="0">
                <a:moveTo>
                  <a:pt x="17908" y="215"/>
                </a:moveTo>
                <a:lnTo>
                  <a:pt x="18515" y="2111"/>
                </a:lnTo>
                <a:lnTo>
                  <a:pt x="11972" y="10428"/>
                </a:lnTo>
                <a:lnTo>
                  <a:pt x="8013" y="7302"/>
                </a:lnTo>
                <a:lnTo>
                  <a:pt x="0" y="17211"/>
                </a:lnTo>
                <a:lnTo>
                  <a:pt x="1642" y="21600"/>
                </a:lnTo>
                <a:lnTo>
                  <a:pt x="8648" y="10721"/>
                </a:lnTo>
                <a:lnTo>
                  <a:pt x="12228" y="13359"/>
                </a:lnTo>
                <a:lnTo>
                  <a:pt x="19035" y="3738"/>
                </a:lnTo>
                <a:lnTo>
                  <a:pt x="19906" y="6461"/>
                </a:lnTo>
                <a:lnTo>
                  <a:pt x="20553" y="4063"/>
                </a:lnTo>
                <a:lnTo>
                  <a:pt x="20938" y="2571"/>
                </a:lnTo>
                <a:lnTo>
                  <a:pt x="21600" y="0"/>
                </a:lnTo>
                <a:cubicBezTo>
                  <a:pt x="21600" y="0"/>
                  <a:pt x="17908" y="215"/>
                  <a:pt x="17908" y="215"/>
                </a:cubicBezTo>
                <a:close/>
              </a:path>
            </a:pathLst>
          </a:custGeom>
          <a:solidFill>
            <a:schemeClr val="accent2"/>
          </a:solidFill>
          <a:ln w="12700">
            <a:miter lim="400000"/>
          </a:ln>
        </p:spPr>
        <p:txBody>
          <a:bodyPr lIns="40303" tIns="40303" rIns="40303" bIns="40303" anchor="ctr"/>
          <a:lstStyle/>
          <a:p>
            <a:pPr>
              <a:defRPr sz="3200">
                <a:solidFill>
                  <a:srgbClr val="FFFFFF"/>
                </a:solidFill>
                <a:latin typeface="Helvetica Light"/>
                <a:ea typeface="Helvetica Light"/>
                <a:cs typeface="Helvetica Light"/>
                <a:sym typeface="Helvetica Light"/>
              </a:defRPr>
            </a:pPr>
            <a:endParaRPr sz="3385" kern="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cs typeface="Helvetica Light"/>
              <a:sym typeface="Noto Sans S Chinese Regular" panose="020B0500000000000000" pitchFamily="34" charset="-122"/>
            </a:endParaRPr>
          </a:p>
        </p:txBody>
      </p:sp>
      <p:sp>
        <p:nvSpPr>
          <p:cNvPr id="9" name="Shape 2057"/>
          <p:cNvSpPr/>
          <p:nvPr/>
        </p:nvSpPr>
        <p:spPr>
          <a:xfrm>
            <a:off x="2281971" y="4997575"/>
            <a:ext cx="497260" cy="4972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737" tIns="53737" rIns="53737" bIns="53737" numCol="1" anchor="ctr">
            <a:noAutofit/>
          </a:bodyPr>
          <a:lstStyle/>
          <a:p>
            <a:pPr>
              <a:defRPr sz="3100" b="1">
                <a:latin typeface="Kontrapunkt Bob Bold"/>
                <a:ea typeface="Kontrapunkt Bob Bold"/>
                <a:cs typeface="Kontrapunkt Bob Bold"/>
                <a:sym typeface="Kontrapunkt Bob Bold"/>
              </a:defRPr>
            </a:pPr>
            <a:endParaRPr sz="3280" b="1"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cs typeface="Kontrapunkt Bob Bold"/>
              <a:sym typeface="Noto Sans S Chinese Regular" panose="020B0500000000000000" pitchFamily="34" charset="-122"/>
            </a:endParaRPr>
          </a:p>
        </p:txBody>
      </p:sp>
      <p:sp>
        <p:nvSpPr>
          <p:cNvPr id="10" name="Shape 2060"/>
          <p:cNvSpPr/>
          <p:nvPr/>
        </p:nvSpPr>
        <p:spPr>
          <a:xfrm>
            <a:off x="4711993" y="3415627"/>
            <a:ext cx="497260" cy="4972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737" tIns="53737" rIns="53737" bIns="53737" numCol="1" anchor="ctr">
            <a:noAutofit/>
          </a:bodyPr>
          <a:lstStyle/>
          <a:p>
            <a:pPr>
              <a:defRPr sz="3100" b="1">
                <a:latin typeface="Kontrapunkt Bob Bold"/>
                <a:ea typeface="Kontrapunkt Bob Bold"/>
                <a:cs typeface="Kontrapunkt Bob Bold"/>
                <a:sym typeface="Kontrapunkt Bob Bold"/>
              </a:defRPr>
            </a:pPr>
            <a:endParaRPr sz="3280" b="1"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cs typeface="Kontrapunkt Bob Bold"/>
              <a:sym typeface="Noto Sans S Chinese Regular" panose="020B0500000000000000" pitchFamily="34" charset="-122"/>
            </a:endParaRPr>
          </a:p>
        </p:txBody>
      </p:sp>
      <p:sp>
        <p:nvSpPr>
          <p:cNvPr id="11" name="Shape 2063"/>
          <p:cNvSpPr/>
          <p:nvPr/>
        </p:nvSpPr>
        <p:spPr>
          <a:xfrm>
            <a:off x="6167365" y="3883789"/>
            <a:ext cx="497260" cy="4972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737" tIns="53737" rIns="53737" bIns="53737" numCol="1" anchor="ctr">
            <a:noAutofit/>
          </a:bodyPr>
          <a:lstStyle/>
          <a:p>
            <a:pPr>
              <a:defRPr sz="3100" b="1">
                <a:latin typeface="Kontrapunkt Bob Bold"/>
                <a:ea typeface="Kontrapunkt Bob Bold"/>
                <a:cs typeface="Kontrapunkt Bob Bold"/>
                <a:sym typeface="Kontrapunkt Bob Bold"/>
              </a:defRPr>
            </a:pPr>
            <a:endParaRPr sz="3280" b="1"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cs typeface="Kontrapunkt Bob Bold"/>
              <a:sym typeface="Noto Sans S Chinese Regular" panose="020B0500000000000000" pitchFamily="34" charset="-122"/>
            </a:endParaRPr>
          </a:p>
        </p:txBody>
      </p:sp>
      <p:sp>
        <p:nvSpPr>
          <p:cNvPr id="12" name="Shape 2066"/>
          <p:cNvSpPr/>
          <p:nvPr/>
        </p:nvSpPr>
        <p:spPr>
          <a:xfrm>
            <a:off x="8881197" y="2134253"/>
            <a:ext cx="497260" cy="4972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737" tIns="53737" rIns="53737" bIns="53737" numCol="1" anchor="ctr">
            <a:noAutofit/>
          </a:bodyPr>
          <a:lstStyle/>
          <a:p>
            <a:pPr>
              <a:defRPr sz="3100" b="1">
                <a:latin typeface="Kontrapunkt Bob Bold"/>
                <a:ea typeface="Kontrapunkt Bob Bold"/>
                <a:cs typeface="Kontrapunkt Bob Bold"/>
                <a:sym typeface="Kontrapunkt Bob Bold"/>
              </a:defRPr>
            </a:pPr>
            <a:endParaRPr sz="3280" b="1"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cs typeface="Kontrapunkt Bob Bold"/>
              <a:sym typeface="Noto Sans S Chinese Regular" panose="020B0500000000000000" pitchFamily="34" charset="-122"/>
            </a:endParaRPr>
          </a:p>
        </p:txBody>
      </p:sp>
      <p:sp>
        <p:nvSpPr>
          <p:cNvPr id="13" name="TextBox 12"/>
          <p:cNvSpPr txBox="1"/>
          <p:nvPr/>
        </p:nvSpPr>
        <p:spPr>
          <a:xfrm>
            <a:off x="1297213" y="3278348"/>
            <a:ext cx="2515593" cy="340995"/>
          </a:xfrm>
          <a:prstGeom prst="rect">
            <a:avLst/>
          </a:prstGeom>
          <a:noFill/>
        </p:spPr>
        <p:txBody>
          <a:bodyPr wrap="square" lIns="0" tIns="0" rIns="0" bIns="0" rtlCol="0">
            <a:spAutoFit/>
          </a:bodyPr>
          <a:lstStyle/>
          <a:p>
            <a:r>
              <a:rPr lang="zh-CN" altLang="en-US" sz="111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a:t>
            </a:r>
            <a:endParaRPr lang="zh-CN" altLang="en-US" sz="111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4" name="Text Placeholder 2"/>
          <p:cNvSpPr txBox="1"/>
          <p:nvPr/>
        </p:nvSpPr>
        <p:spPr>
          <a:xfrm>
            <a:off x="1302718" y="2900271"/>
            <a:ext cx="2451165" cy="312347"/>
          </a:xfrm>
          <a:prstGeom prst="rect">
            <a:avLst/>
          </a:prstGeom>
          <a:noFill/>
        </p:spPr>
        <p:txBody>
          <a:bodyPr vert="horz" lIns="0" tIns="48364" rIns="0" bIns="4836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905"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endParaRPr lang="en-GB" sz="1905"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5" name="TextBox 14"/>
          <p:cNvSpPr txBox="1"/>
          <p:nvPr/>
        </p:nvSpPr>
        <p:spPr>
          <a:xfrm>
            <a:off x="3812806" y="2479189"/>
            <a:ext cx="2515593" cy="340995"/>
          </a:xfrm>
          <a:prstGeom prst="rect">
            <a:avLst/>
          </a:prstGeom>
          <a:noFill/>
        </p:spPr>
        <p:txBody>
          <a:bodyPr wrap="square" lIns="0" tIns="0" rIns="0" bIns="0" rtlCol="0">
            <a:spAutoFit/>
          </a:bodyPr>
          <a:lstStyle/>
          <a:p>
            <a:r>
              <a:rPr lang="zh-CN" altLang="en-US" sz="111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a:t>
            </a:r>
            <a:endParaRPr lang="zh-CN" altLang="en-US" sz="111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6" name="Text Placeholder 2"/>
          <p:cNvSpPr txBox="1"/>
          <p:nvPr/>
        </p:nvSpPr>
        <p:spPr>
          <a:xfrm>
            <a:off x="3818311" y="2101113"/>
            <a:ext cx="2451165" cy="312347"/>
          </a:xfrm>
          <a:prstGeom prst="rect">
            <a:avLst/>
          </a:prstGeom>
          <a:noFill/>
        </p:spPr>
        <p:txBody>
          <a:bodyPr vert="horz" lIns="0" tIns="48364" rIns="0" bIns="4836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905"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endParaRPr lang="en-GB" sz="1905"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7" name="TextBox 16"/>
          <p:cNvSpPr txBox="1"/>
          <p:nvPr/>
        </p:nvSpPr>
        <p:spPr>
          <a:xfrm>
            <a:off x="5717118" y="4997575"/>
            <a:ext cx="2515593" cy="340995"/>
          </a:xfrm>
          <a:prstGeom prst="rect">
            <a:avLst/>
          </a:prstGeom>
          <a:noFill/>
        </p:spPr>
        <p:txBody>
          <a:bodyPr wrap="square" lIns="0" tIns="0" rIns="0" bIns="0" rtlCol="0">
            <a:spAutoFit/>
          </a:bodyPr>
          <a:lstStyle/>
          <a:p>
            <a:r>
              <a:rPr lang="zh-CN" altLang="en-US" sz="111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a:t>
            </a:r>
            <a:endParaRPr lang="zh-CN" altLang="en-US" sz="111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8" name="Text Placeholder 2"/>
          <p:cNvSpPr txBox="1"/>
          <p:nvPr/>
        </p:nvSpPr>
        <p:spPr>
          <a:xfrm>
            <a:off x="5722622" y="4619499"/>
            <a:ext cx="2451165" cy="312347"/>
          </a:xfrm>
          <a:prstGeom prst="rect">
            <a:avLst/>
          </a:prstGeom>
          <a:noFill/>
        </p:spPr>
        <p:txBody>
          <a:bodyPr vert="horz" lIns="0" tIns="48364" rIns="0" bIns="4836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905"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endParaRPr lang="en-GB" sz="1905"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9" name="TextBox 18"/>
          <p:cNvSpPr txBox="1"/>
          <p:nvPr/>
        </p:nvSpPr>
        <p:spPr>
          <a:xfrm>
            <a:off x="8733281" y="3766704"/>
            <a:ext cx="2515593" cy="511175"/>
          </a:xfrm>
          <a:prstGeom prst="rect">
            <a:avLst/>
          </a:prstGeom>
          <a:noFill/>
        </p:spPr>
        <p:txBody>
          <a:bodyPr wrap="square" lIns="0" tIns="0" rIns="0" bIns="0" rtlCol="0">
            <a:spAutoFit/>
          </a:bodyPr>
          <a:lstStyle/>
          <a:p>
            <a:r>
              <a:rPr lang="zh-CN" altLang="en-US" sz="111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输入替换内容输入替换内容输入替换内容输入替换内容输入替换内容输入替换内容</a:t>
            </a:r>
            <a:endParaRPr lang="zh-CN" altLang="en-US" sz="111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0" name="Text Placeholder 2"/>
          <p:cNvSpPr txBox="1"/>
          <p:nvPr/>
        </p:nvSpPr>
        <p:spPr>
          <a:xfrm>
            <a:off x="8738786" y="3388628"/>
            <a:ext cx="2451165" cy="312347"/>
          </a:xfrm>
          <a:prstGeom prst="rect">
            <a:avLst/>
          </a:prstGeom>
          <a:noFill/>
        </p:spPr>
        <p:txBody>
          <a:bodyPr vert="horz" lIns="0" tIns="48364" rIns="0" bIns="4836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905"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endParaRPr lang="en-GB" sz="1905"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1" name="Text Placeholder 2"/>
          <p:cNvSpPr txBox="1"/>
          <p:nvPr/>
        </p:nvSpPr>
        <p:spPr>
          <a:xfrm>
            <a:off x="2281971" y="4997575"/>
            <a:ext cx="497260" cy="497260"/>
          </a:xfrm>
          <a:prstGeom prst="rect">
            <a:avLst/>
          </a:prstGeom>
          <a:noFill/>
        </p:spPr>
        <p:txBody>
          <a:bodyPr vert="horz" lIns="0" tIns="48364" rIns="0" bIns="4836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48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01</a:t>
            </a:r>
            <a:endParaRPr lang="en-GB" sz="148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2" name="Text Placeholder 2"/>
          <p:cNvSpPr txBox="1"/>
          <p:nvPr/>
        </p:nvSpPr>
        <p:spPr>
          <a:xfrm>
            <a:off x="4709043" y="3414139"/>
            <a:ext cx="497260" cy="497260"/>
          </a:xfrm>
          <a:prstGeom prst="rect">
            <a:avLst/>
          </a:prstGeom>
          <a:noFill/>
        </p:spPr>
        <p:txBody>
          <a:bodyPr vert="horz" lIns="0" tIns="48364" rIns="0" bIns="4836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48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02</a:t>
            </a:r>
            <a:endParaRPr lang="en-GB" sz="148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3" name="Text Placeholder 2"/>
          <p:cNvSpPr txBox="1"/>
          <p:nvPr/>
        </p:nvSpPr>
        <p:spPr>
          <a:xfrm>
            <a:off x="6167858" y="3883145"/>
            <a:ext cx="497260" cy="497260"/>
          </a:xfrm>
          <a:prstGeom prst="rect">
            <a:avLst/>
          </a:prstGeom>
          <a:noFill/>
        </p:spPr>
        <p:txBody>
          <a:bodyPr vert="horz" lIns="0" tIns="48364" rIns="0" bIns="4836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48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03</a:t>
            </a:r>
            <a:endParaRPr lang="en-GB" sz="148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4" name="Text Placeholder 2"/>
          <p:cNvSpPr txBox="1"/>
          <p:nvPr/>
        </p:nvSpPr>
        <p:spPr>
          <a:xfrm>
            <a:off x="8881295" y="2134253"/>
            <a:ext cx="497260" cy="497260"/>
          </a:xfrm>
          <a:prstGeom prst="rect">
            <a:avLst/>
          </a:prstGeom>
          <a:noFill/>
        </p:spPr>
        <p:txBody>
          <a:bodyPr vert="horz" lIns="0" tIns="48364" rIns="0" bIns="4836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48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04</a:t>
            </a:r>
            <a:endParaRPr lang="en-GB" sz="148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fade">
                                      <p:cBhvr>
                                        <p:cTn id="14" dur="200"/>
                                        <p:tgtEl>
                                          <p:spTgt spid="21">
                                            <p:txEl>
                                              <p:pRg st="0" end="0"/>
                                            </p:txEl>
                                          </p:spTgt>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199"/>
                                          </p:stCondLst>
                                        </p:cTn>
                                        <p:tgtEl>
                                          <p:spTgt spid="14">
                                            <p:txEl>
                                              <p:pRg st="0" end="0"/>
                                            </p:txEl>
                                          </p:spTgt>
                                        </p:tgtEl>
                                        <p:attrNameLst>
                                          <p:attrName>style.visibility</p:attrName>
                                        </p:attrNameLst>
                                      </p:cBhvr>
                                      <p:to>
                                        <p:strVal val="visible"/>
                                      </p:to>
                                    </p:set>
                                  </p:childTnLst>
                                </p:cTn>
                              </p:par>
                              <p:par>
                                <p:cTn id="18" presetID="18" presetClass="entr" presetSubtype="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strips(downRight)">
                                      <p:cBhvr>
                                        <p:cTn id="20" dur="200"/>
                                        <p:tgtEl>
                                          <p:spTgt spid="13"/>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200"/>
                                        <p:tgtEl>
                                          <p:spTgt spid="22">
                                            <p:txEl>
                                              <p:pRg st="0" end="0"/>
                                            </p:txEl>
                                          </p:spTgt>
                                        </p:tgtEl>
                                      </p:cBhvr>
                                    </p:animEffec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199"/>
                                          </p:stCondLst>
                                        </p:cTn>
                                        <p:tgtEl>
                                          <p:spTgt spid="16">
                                            <p:txEl>
                                              <p:pRg st="0" end="0"/>
                                            </p:txEl>
                                          </p:spTgt>
                                        </p:tgtEl>
                                        <p:attrNameLst>
                                          <p:attrName>style.visibility</p:attrName>
                                        </p:attrNameLst>
                                      </p:cBhvr>
                                      <p:to>
                                        <p:strVal val="visible"/>
                                      </p:to>
                                    </p:set>
                                  </p:childTnLst>
                                </p:cTn>
                              </p:par>
                              <p:par>
                                <p:cTn id="31" presetID="18" presetClass="entr" presetSubtype="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strips(downRight)">
                                      <p:cBhvr>
                                        <p:cTn id="33" dur="200"/>
                                        <p:tgtEl>
                                          <p:spTgt spid="15"/>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xEl>
                                              <p:pRg st="0" end="0"/>
                                            </p:txEl>
                                          </p:spTgt>
                                        </p:tgtEl>
                                        <p:attrNameLst>
                                          <p:attrName>style.visibility</p:attrName>
                                        </p:attrNameLst>
                                      </p:cBhvr>
                                      <p:to>
                                        <p:strVal val="visible"/>
                                      </p:to>
                                    </p:set>
                                    <p:animEffect transition="in" filter="fade">
                                      <p:cBhvr>
                                        <p:cTn id="40" dur="200"/>
                                        <p:tgtEl>
                                          <p:spTgt spid="23">
                                            <p:txEl>
                                              <p:pRg st="0" end="0"/>
                                            </p:txEl>
                                          </p:spTgt>
                                        </p:tgtEl>
                                      </p:cBhvr>
                                    </p:animEffect>
                                  </p:childTnLst>
                                </p:cTn>
                              </p:par>
                            </p:childTnLst>
                          </p:cTn>
                        </p:par>
                        <p:par>
                          <p:cTn id="41" fill="hold">
                            <p:stCondLst>
                              <p:cond delay="3000"/>
                            </p:stCondLst>
                            <p:childTnLst>
                              <p:par>
                                <p:cTn id="42" presetID="1" presetClass="entr" presetSubtype="0" fill="hold" grpId="0" nodeType="afterEffect">
                                  <p:stCondLst>
                                    <p:cond delay="0"/>
                                  </p:stCondLst>
                                  <p:childTnLst>
                                    <p:set>
                                      <p:cBhvr>
                                        <p:cTn id="43" dur="1" fill="hold">
                                          <p:stCondLst>
                                            <p:cond delay="199"/>
                                          </p:stCondLst>
                                        </p:cTn>
                                        <p:tgtEl>
                                          <p:spTgt spid="18">
                                            <p:txEl>
                                              <p:pRg st="0" end="0"/>
                                            </p:txEl>
                                          </p:spTgt>
                                        </p:tgtEl>
                                        <p:attrNameLst>
                                          <p:attrName>style.visibility</p:attrName>
                                        </p:attrNameLst>
                                      </p:cBhvr>
                                      <p:to>
                                        <p:strVal val="visible"/>
                                      </p:to>
                                    </p:set>
                                  </p:childTnLst>
                                </p:cTn>
                              </p:par>
                              <p:par>
                                <p:cTn id="44" presetID="18" presetClass="entr" presetSubtype="6"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strips(downRight)">
                                      <p:cBhvr>
                                        <p:cTn id="46" dur="200"/>
                                        <p:tgtEl>
                                          <p:spTgt spid="17"/>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2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
                                            <p:txEl>
                                              <p:pRg st="0" end="0"/>
                                            </p:txEl>
                                          </p:spTgt>
                                        </p:tgtEl>
                                        <p:attrNameLst>
                                          <p:attrName>style.visibility</p:attrName>
                                        </p:attrNameLst>
                                      </p:cBhvr>
                                      <p:to>
                                        <p:strVal val="visible"/>
                                      </p:to>
                                    </p:set>
                                    <p:animEffect transition="in" filter="fade">
                                      <p:cBhvr>
                                        <p:cTn id="53" dur="200"/>
                                        <p:tgtEl>
                                          <p:spTgt spid="24">
                                            <p:txEl>
                                              <p:pRg st="0" end="0"/>
                                            </p:txEl>
                                          </p:spTgt>
                                        </p:tgtEl>
                                      </p:cBhvr>
                                    </p:animEffect>
                                  </p:childTnLst>
                                </p:cTn>
                              </p:par>
                            </p:childTnLst>
                          </p:cTn>
                        </p:par>
                        <p:par>
                          <p:cTn id="54" fill="hold">
                            <p:stCondLst>
                              <p:cond delay="4000"/>
                            </p:stCondLst>
                            <p:childTnLst>
                              <p:par>
                                <p:cTn id="55" presetID="1" presetClass="entr" presetSubtype="0" fill="hold" grpId="0" nodeType="afterEffect">
                                  <p:stCondLst>
                                    <p:cond delay="0"/>
                                  </p:stCondLst>
                                  <p:childTnLst>
                                    <p:set>
                                      <p:cBhvr>
                                        <p:cTn id="56" dur="1" fill="hold">
                                          <p:stCondLst>
                                            <p:cond delay="199"/>
                                          </p:stCondLst>
                                        </p:cTn>
                                        <p:tgtEl>
                                          <p:spTgt spid="20">
                                            <p:txEl>
                                              <p:pRg st="0" end="0"/>
                                            </p:txEl>
                                          </p:spTgt>
                                        </p:tgtEl>
                                        <p:attrNameLst>
                                          <p:attrName>style.visibility</p:attrName>
                                        </p:attrNameLst>
                                      </p:cBhvr>
                                      <p:to>
                                        <p:strVal val="visible"/>
                                      </p:to>
                                    </p:set>
                                  </p:childTnLst>
                                </p:cTn>
                              </p:par>
                              <p:par>
                                <p:cTn id="57" presetID="18" presetClass="entr" presetSubtype="6"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strips(downRight)">
                                      <p:cBhvr>
                                        <p:cTn id="59" dur="2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P spid="14" grpId="0" build="p"/>
      <p:bldP spid="15" grpId="0"/>
      <p:bldP spid="16" grpId="0" build="p"/>
      <p:bldP spid="17" grpId="0"/>
      <p:bldP spid="18" grpId="0" build="p"/>
      <p:bldP spid="19" grpId="0"/>
      <p:bldP spid="20" grpId="0" build="p"/>
      <p:bldP spid="21" grpId="0" build="p"/>
      <p:bldP spid="22" grpId="0" build="p"/>
      <p:bldP spid="23" grpId="0" build="p"/>
      <p:bldP spid="2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16061" r="16061"/>
          <a:stretch>
            <a:fillRect/>
          </a:stretch>
        </p:blipFill>
        <p:spPr bwMode="auto">
          <a:xfrm>
            <a:off x="3950765" y="1855315"/>
            <a:ext cx="3305518" cy="3305518"/>
          </a:xfrm>
          <a:prstGeom prst="ellipse">
            <a:avLst/>
          </a:prstGeom>
          <a:noFill/>
          <a:ln w="76200">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4" name="椭圆 3"/>
          <p:cNvSpPr/>
          <p:nvPr/>
        </p:nvSpPr>
        <p:spPr>
          <a:xfrm>
            <a:off x="3852860" y="1555517"/>
            <a:ext cx="3887232" cy="388723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5" name="椭圆 4"/>
          <p:cNvSpPr/>
          <p:nvPr/>
        </p:nvSpPr>
        <p:spPr>
          <a:xfrm>
            <a:off x="6589920" y="1610183"/>
            <a:ext cx="323936" cy="323936"/>
          </a:xfrm>
          <a:prstGeom prst="ellipse">
            <a:avLst/>
          </a:prstGeom>
          <a:solidFill>
            <a:schemeClr val="bg1">
              <a:lumMod val="95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9" name="矩形 8"/>
          <p:cNvSpPr/>
          <p:nvPr/>
        </p:nvSpPr>
        <p:spPr>
          <a:xfrm>
            <a:off x="1626909" y="2964474"/>
            <a:ext cx="1300740" cy="379656"/>
          </a:xfrm>
          <a:prstGeom prst="rect">
            <a:avLst/>
          </a:prstGeom>
        </p:spPr>
        <p:txBody>
          <a:bodyPr wrap="square">
            <a:spAutoFit/>
          </a:bodyPr>
          <a:lstStyle/>
          <a:p>
            <a:pPr lvl="0"/>
            <a:r>
              <a:rPr lang="zh-CN" altLang="en-US" sz="1865"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endParaRPr lang="zh-CN" altLang="en-US" sz="1865" b="1" dirty="0">
              <a:solidFill>
                <a:schemeClr val="bg1">
                  <a:lumMod val="50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0" name="矩形 9"/>
          <p:cNvSpPr/>
          <p:nvPr/>
        </p:nvSpPr>
        <p:spPr>
          <a:xfrm>
            <a:off x="1600272" y="3627370"/>
            <a:ext cx="1533453" cy="459806"/>
          </a:xfrm>
          <a:prstGeom prst="rect">
            <a:avLst/>
          </a:prstGeom>
        </p:spPr>
        <p:txBody>
          <a:bodyPr wrap="square">
            <a:spAutoFit/>
          </a:bodyPr>
          <a:lstStyle/>
          <a:p>
            <a:pPr>
              <a:lnSpc>
                <a:spcPct val="120000"/>
              </a:lnSpc>
            </a:pPr>
            <a:r>
              <a:rPr lang="zh-CN" altLang="en-US" sz="2135"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endParaRPr lang="zh-CN" altLang="en-US" sz="2000" dirty="0">
              <a:solidFill>
                <a:schemeClr val="bg1">
                  <a:lumMod val="50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3" name="矩形 12"/>
          <p:cNvSpPr/>
          <p:nvPr/>
        </p:nvSpPr>
        <p:spPr>
          <a:xfrm>
            <a:off x="7698733" y="1197443"/>
            <a:ext cx="2212516" cy="338554"/>
          </a:xfrm>
          <a:prstGeom prst="rect">
            <a:avLst/>
          </a:prstGeom>
        </p:spPr>
        <p:txBody>
          <a:bodyPr wrap="square">
            <a:spAutoFit/>
          </a:bodyPr>
          <a:lstStyle/>
          <a:p>
            <a:pPr lvl="0"/>
            <a:r>
              <a:rPr lang="zh-CN" altLang="en-US" sz="160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endParaRPr lang="zh-CN" altLang="en-US" sz="1600" b="1" dirty="0">
              <a:solidFill>
                <a:schemeClr val="bg1">
                  <a:lumMod val="50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4" name="矩形 13"/>
          <p:cNvSpPr/>
          <p:nvPr/>
        </p:nvSpPr>
        <p:spPr>
          <a:xfrm>
            <a:off x="7728413" y="1595459"/>
            <a:ext cx="2834787" cy="533400"/>
          </a:xfrm>
          <a:prstGeom prst="rect">
            <a:avLst/>
          </a:prstGeom>
        </p:spPr>
        <p:txBody>
          <a:bodyPr wrap="square">
            <a:spAutoFit/>
          </a:bodyPr>
          <a:lstStyle/>
          <a:p>
            <a:pPr>
              <a:lnSpc>
                <a:spcPct val="120000"/>
              </a:lnSpc>
            </a:pPr>
            <a:r>
              <a:rPr lang="zh-CN" altLang="en-US" sz="120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a:t>
            </a:r>
            <a:endParaRPr lang="zh-CN" altLang="en-US" sz="1200" dirty="0">
              <a:solidFill>
                <a:schemeClr val="bg1">
                  <a:lumMod val="50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5" name="椭圆 14"/>
          <p:cNvSpPr/>
          <p:nvPr/>
        </p:nvSpPr>
        <p:spPr>
          <a:xfrm>
            <a:off x="7490419" y="2689969"/>
            <a:ext cx="323936" cy="323936"/>
          </a:xfrm>
          <a:prstGeom prst="ellipse">
            <a:avLst/>
          </a:prstGeom>
          <a:solidFill>
            <a:schemeClr val="bg1">
              <a:lumMod val="95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6" name="矩形 15"/>
          <p:cNvSpPr/>
          <p:nvPr/>
        </p:nvSpPr>
        <p:spPr>
          <a:xfrm>
            <a:off x="8599231" y="2277230"/>
            <a:ext cx="2212516" cy="338554"/>
          </a:xfrm>
          <a:prstGeom prst="rect">
            <a:avLst/>
          </a:prstGeom>
        </p:spPr>
        <p:txBody>
          <a:bodyPr wrap="square">
            <a:spAutoFit/>
          </a:bodyPr>
          <a:lstStyle/>
          <a:p>
            <a:pPr lvl="0"/>
            <a:r>
              <a:rPr lang="zh-CN" altLang="en-US" sz="160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endParaRPr lang="zh-CN" altLang="en-US" sz="1600" b="1" dirty="0">
              <a:solidFill>
                <a:schemeClr val="bg1">
                  <a:lumMod val="50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7" name="矩形 16"/>
          <p:cNvSpPr/>
          <p:nvPr/>
        </p:nvSpPr>
        <p:spPr>
          <a:xfrm>
            <a:off x="8592243" y="2603407"/>
            <a:ext cx="2834787" cy="533400"/>
          </a:xfrm>
          <a:prstGeom prst="rect">
            <a:avLst/>
          </a:prstGeom>
        </p:spPr>
        <p:txBody>
          <a:bodyPr wrap="square">
            <a:spAutoFit/>
          </a:bodyPr>
          <a:lstStyle/>
          <a:p>
            <a:pPr>
              <a:lnSpc>
                <a:spcPct val="120000"/>
              </a:lnSpc>
            </a:pPr>
            <a:r>
              <a:rPr lang="zh-CN" altLang="en-US" sz="120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a:t>
            </a:r>
            <a:endParaRPr lang="zh-CN" altLang="en-US" sz="1200" dirty="0">
              <a:solidFill>
                <a:schemeClr val="bg1">
                  <a:lumMod val="50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8" name="椭圆 17"/>
          <p:cNvSpPr/>
          <p:nvPr/>
        </p:nvSpPr>
        <p:spPr>
          <a:xfrm>
            <a:off x="7490419" y="3934549"/>
            <a:ext cx="323936" cy="323936"/>
          </a:xfrm>
          <a:prstGeom prst="ellipse">
            <a:avLst/>
          </a:prstGeom>
          <a:solidFill>
            <a:schemeClr val="bg1">
              <a:lumMod val="95000"/>
            </a:schemeClr>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9" name="矩形 18"/>
          <p:cNvSpPr/>
          <p:nvPr/>
        </p:nvSpPr>
        <p:spPr>
          <a:xfrm>
            <a:off x="8524973" y="3613402"/>
            <a:ext cx="2212516" cy="338554"/>
          </a:xfrm>
          <a:prstGeom prst="rect">
            <a:avLst/>
          </a:prstGeom>
        </p:spPr>
        <p:txBody>
          <a:bodyPr wrap="square">
            <a:spAutoFit/>
          </a:bodyPr>
          <a:lstStyle/>
          <a:p>
            <a:pPr lvl="0"/>
            <a:r>
              <a:rPr lang="zh-CN" altLang="en-US" sz="160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endParaRPr lang="zh-CN" altLang="en-US" sz="1600" b="1" dirty="0">
              <a:solidFill>
                <a:schemeClr val="bg1">
                  <a:lumMod val="50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0" name="矩形 19"/>
          <p:cNvSpPr/>
          <p:nvPr/>
        </p:nvSpPr>
        <p:spPr>
          <a:xfrm>
            <a:off x="8517985" y="3939577"/>
            <a:ext cx="2834787" cy="533400"/>
          </a:xfrm>
          <a:prstGeom prst="rect">
            <a:avLst/>
          </a:prstGeom>
        </p:spPr>
        <p:txBody>
          <a:bodyPr wrap="square">
            <a:spAutoFit/>
          </a:bodyPr>
          <a:lstStyle/>
          <a:p>
            <a:pPr>
              <a:lnSpc>
                <a:spcPct val="120000"/>
              </a:lnSpc>
            </a:pPr>
            <a:r>
              <a:rPr lang="zh-CN" altLang="en-US" sz="120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a:t>
            </a:r>
            <a:endParaRPr lang="zh-CN" altLang="en-US" sz="1200" dirty="0">
              <a:solidFill>
                <a:schemeClr val="bg1">
                  <a:lumMod val="50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1" name="椭圆 20"/>
          <p:cNvSpPr/>
          <p:nvPr/>
        </p:nvSpPr>
        <p:spPr>
          <a:xfrm>
            <a:off x="6671888" y="5023431"/>
            <a:ext cx="323936" cy="323936"/>
          </a:xfrm>
          <a:prstGeom prst="ellipse">
            <a:avLst/>
          </a:prstGeom>
          <a:solidFill>
            <a:schemeClr val="bg1">
              <a:lumMod val="95000"/>
            </a:schemeClr>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2" name="矩形 21"/>
          <p:cNvSpPr/>
          <p:nvPr/>
        </p:nvSpPr>
        <p:spPr>
          <a:xfrm>
            <a:off x="7780702" y="5042608"/>
            <a:ext cx="2212516" cy="338554"/>
          </a:xfrm>
          <a:prstGeom prst="rect">
            <a:avLst/>
          </a:prstGeom>
        </p:spPr>
        <p:txBody>
          <a:bodyPr wrap="square">
            <a:spAutoFit/>
          </a:bodyPr>
          <a:lstStyle/>
          <a:p>
            <a:pPr lvl="0"/>
            <a:r>
              <a:rPr lang="zh-CN" altLang="en-US" sz="160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endParaRPr lang="zh-CN" altLang="en-US" sz="1600" b="1" dirty="0">
              <a:solidFill>
                <a:schemeClr val="bg1">
                  <a:lumMod val="50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3" name="矩形 22"/>
          <p:cNvSpPr/>
          <p:nvPr/>
        </p:nvSpPr>
        <p:spPr>
          <a:xfrm>
            <a:off x="7773715" y="5368784"/>
            <a:ext cx="2834787" cy="533400"/>
          </a:xfrm>
          <a:prstGeom prst="rect">
            <a:avLst/>
          </a:prstGeom>
        </p:spPr>
        <p:txBody>
          <a:bodyPr wrap="square">
            <a:spAutoFit/>
          </a:bodyPr>
          <a:lstStyle/>
          <a:p>
            <a:pPr>
              <a:lnSpc>
                <a:spcPct val="120000"/>
              </a:lnSpc>
            </a:pPr>
            <a:r>
              <a:rPr lang="zh-CN" altLang="en-US" sz="120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a:t>
            </a:r>
            <a:endParaRPr lang="zh-CN" altLang="en-US" sz="1200" dirty="0">
              <a:solidFill>
                <a:schemeClr val="bg1">
                  <a:lumMod val="50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cxnSp>
        <p:nvCxnSpPr>
          <p:cNvPr id="24" name="直接箭头连接符 23"/>
          <p:cNvCxnSpPr/>
          <p:nvPr/>
        </p:nvCxnSpPr>
        <p:spPr>
          <a:xfrm>
            <a:off x="2676" y="3488401"/>
            <a:ext cx="3717795" cy="0"/>
          </a:xfrm>
          <a:prstGeom prst="straightConnector1">
            <a:avLst/>
          </a:prstGeom>
          <a:ln w="127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889764" y="4088896"/>
            <a:ext cx="2614749" cy="866140"/>
          </a:xfrm>
          <a:prstGeom prst="rect">
            <a:avLst/>
          </a:prstGeom>
        </p:spPr>
        <p:txBody>
          <a:bodyPr wrap="square">
            <a:spAutoFit/>
          </a:bodyPr>
          <a:lstStyle/>
          <a:p>
            <a:pPr algn="ctr">
              <a:lnSpc>
                <a:spcPct val="120000"/>
              </a:lnSpc>
            </a:pPr>
            <a:r>
              <a:rPr lang="zh-CN" altLang="en-US" sz="140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输入替换内容输入替换内容输入替换内容输入替换内容输入替换内容输入替换内容</a:t>
            </a:r>
            <a:endParaRPr lang="zh-CN" altLang="en-US" sz="1400" dirty="0">
              <a:solidFill>
                <a:schemeClr val="bg1">
                  <a:lumMod val="50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childTnLst>
                          </p:cTn>
                        </p:par>
                        <p:par>
                          <p:cTn id="14" fill="hold">
                            <p:stCondLst>
                              <p:cond delay="1149"/>
                            </p:stCondLst>
                            <p:childTnLst>
                              <p:par>
                                <p:cTn id="15" presetID="14" presetClass="entr" presetSubtype="1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par>
                          <p:cTn id="18" fill="hold">
                            <p:stCondLst>
                              <p:cond delay="1649"/>
                            </p:stCondLst>
                            <p:childTnLst>
                              <p:par>
                                <p:cTn id="19" presetID="14" presetClass="entr" presetSubtype="1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250"/>
                                        <p:tgtEl>
                                          <p:spTgt spid="25"/>
                                        </p:tgtEl>
                                      </p:cBhvr>
                                    </p:animEffect>
                                  </p:childTnLst>
                                </p:cTn>
                              </p:par>
                            </p:childTnLst>
                          </p:cTn>
                        </p:par>
                        <p:par>
                          <p:cTn id="22" fill="hold">
                            <p:stCondLst>
                              <p:cond delay="2149"/>
                            </p:stCondLst>
                            <p:childTnLst>
                              <p:par>
                                <p:cTn id="23" presetID="49" presetClass="entr" presetSubtype="0" decel="10000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360"/>
                                          </p:val>
                                        </p:tav>
                                        <p:tav tm="100000">
                                          <p:val>
                                            <p:fltVal val="0"/>
                                          </p:val>
                                        </p:tav>
                                      </p:tavLst>
                                    </p:anim>
                                    <p:animEffect transition="in" filter="fade">
                                      <p:cBhvr>
                                        <p:cTn id="28" dur="500"/>
                                        <p:tgtEl>
                                          <p:spTgt spid="2"/>
                                        </p:tgtEl>
                                      </p:cBhvr>
                                    </p:animEffect>
                                  </p:childTnLst>
                                </p:cTn>
                              </p:par>
                            </p:childTnLst>
                          </p:cTn>
                        </p:par>
                        <p:par>
                          <p:cTn id="29" fill="hold">
                            <p:stCondLst>
                              <p:cond delay="2649"/>
                            </p:stCondLst>
                            <p:childTnLst>
                              <p:par>
                                <p:cTn id="30" presetID="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0-#ppt_w/2"/>
                                          </p:val>
                                        </p:tav>
                                        <p:tav tm="100000">
                                          <p:val>
                                            <p:strVal val="#ppt_x"/>
                                          </p:val>
                                        </p:tav>
                                      </p:tavLst>
                                    </p:anim>
                                    <p:anim calcmode="lin" valueType="num">
                                      <p:cBhvr additive="base">
                                        <p:cTn id="33" dur="500" fill="hold"/>
                                        <p:tgtEl>
                                          <p:spTgt spid="4"/>
                                        </p:tgtEl>
                                        <p:attrNameLst>
                                          <p:attrName>ppt_y</p:attrName>
                                        </p:attrNameLst>
                                      </p:cBhvr>
                                      <p:tavLst>
                                        <p:tav tm="0">
                                          <p:val>
                                            <p:strVal val="#ppt_y"/>
                                          </p:val>
                                        </p:tav>
                                        <p:tav tm="100000">
                                          <p:val>
                                            <p:strVal val="#ppt_y"/>
                                          </p:val>
                                        </p:tav>
                                      </p:tavLst>
                                    </p:anim>
                                  </p:childTnLst>
                                </p:cTn>
                              </p:par>
                            </p:childTnLst>
                          </p:cTn>
                        </p:par>
                        <p:par>
                          <p:cTn id="34" fill="hold">
                            <p:stCondLst>
                              <p:cond delay="3149"/>
                            </p:stCondLst>
                            <p:childTnLst>
                              <p:par>
                                <p:cTn id="35" presetID="23" presetClass="entr" presetSubtype="16"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childTnLst>
                                </p:cTn>
                              </p:par>
                            </p:childTnLst>
                          </p:cTn>
                        </p:par>
                        <p:par>
                          <p:cTn id="39" fill="hold">
                            <p:stCondLst>
                              <p:cond delay="3649"/>
                            </p:stCondLst>
                            <p:childTnLst>
                              <p:par>
                                <p:cTn id="40" presetID="23" presetClass="entr" presetSubtype="16" fill="hold" grpId="0" nodeType="afterEffect">
                                  <p:stCondLst>
                                    <p:cond delay="0"/>
                                  </p:stCondLst>
                                  <p:iterate type="lt">
                                    <p:tmPct val="10000"/>
                                  </p:iterate>
                                  <p:childTnLst>
                                    <p:set>
                                      <p:cBhvr>
                                        <p:cTn id="41" dur="1" fill="hold">
                                          <p:stCondLst>
                                            <p:cond delay="0"/>
                                          </p:stCondLst>
                                        </p:cTn>
                                        <p:tgtEl>
                                          <p:spTgt spid="13"/>
                                        </p:tgtEl>
                                        <p:attrNameLst>
                                          <p:attrName>style.visibility</p:attrName>
                                        </p:attrNameLst>
                                      </p:cBhvr>
                                      <p:to>
                                        <p:strVal val="visible"/>
                                      </p:to>
                                    </p:set>
                                    <p:anim calcmode="lin" valueType="num">
                                      <p:cBhvr>
                                        <p:cTn id="42" dur="250" fill="hold"/>
                                        <p:tgtEl>
                                          <p:spTgt spid="13"/>
                                        </p:tgtEl>
                                        <p:attrNameLst>
                                          <p:attrName>ppt_w</p:attrName>
                                        </p:attrNameLst>
                                      </p:cBhvr>
                                      <p:tavLst>
                                        <p:tav tm="0">
                                          <p:val>
                                            <p:fltVal val="0"/>
                                          </p:val>
                                        </p:tav>
                                        <p:tav tm="100000">
                                          <p:val>
                                            <p:strVal val="#ppt_w"/>
                                          </p:val>
                                        </p:tav>
                                      </p:tavLst>
                                    </p:anim>
                                    <p:anim calcmode="lin" valueType="num">
                                      <p:cBhvr>
                                        <p:cTn id="43" dur="250" fill="hold"/>
                                        <p:tgtEl>
                                          <p:spTgt spid="13"/>
                                        </p:tgtEl>
                                        <p:attrNameLst>
                                          <p:attrName>ppt_h</p:attrName>
                                        </p:attrNameLst>
                                      </p:cBhvr>
                                      <p:tavLst>
                                        <p:tav tm="0">
                                          <p:val>
                                            <p:fltVal val="0"/>
                                          </p:val>
                                        </p:tav>
                                        <p:tav tm="100000">
                                          <p:val>
                                            <p:strVal val="#ppt_h"/>
                                          </p:val>
                                        </p:tav>
                                      </p:tavLst>
                                    </p:anim>
                                  </p:childTnLst>
                                </p:cTn>
                              </p:par>
                            </p:childTnLst>
                          </p:cTn>
                        </p:par>
                        <p:par>
                          <p:cTn id="44" fill="hold">
                            <p:stCondLst>
                              <p:cond delay="3724"/>
                            </p:stCondLst>
                            <p:childTnLst>
                              <p:par>
                                <p:cTn id="45" presetID="14" presetClass="entr" presetSubtype="1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randombar(horizontal)">
                                      <p:cBhvr>
                                        <p:cTn id="47" dur="250"/>
                                        <p:tgtEl>
                                          <p:spTgt spid="14"/>
                                        </p:tgtEl>
                                      </p:cBhvr>
                                    </p:animEffect>
                                  </p:childTnLst>
                                </p:cTn>
                              </p:par>
                            </p:childTnLst>
                          </p:cTn>
                        </p:par>
                        <p:par>
                          <p:cTn id="48" fill="hold">
                            <p:stCondLst>
                              <p:cond delay="4224"/>
                            </p:stCondLst>
                            <p:childTnLst>
                              <p:par>
                                <p:cTn id="49" presetID="2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childTnLst>
                                </p:cTn>
                              </p:par>
                            </p:childTnLst>
                          </p:cTn>
                        </p:par>
                        <p:par>
                          <p:cTn id="53" fill="hold">
                            <p:stCondLst>
                              <p:cond delay="4724"/>
                            </p:stCondLst>
                            <p:childTnLst>
                              <p:par>
                                <p:cTn id="54" presetID="23" presetClass="entr" presetSubtype="16" fill="hold" grpId="0" nodeType="afterEffect">
                                  <p:stCondLst>
                                    <p:cond delay="0"/>
                                  </p:stCondLst>
                                  <p:iterate type="lt">
                                    <p:tmPct val="10000"/>
                                  </p:iterate>
                                  <p:childTnLst>
                                    <p:set>
                                      <p:cBhvr>
                                        <p:cTn id="55" dur="1" fill="hold">
                                          <p:stCondLst>
                                            <p:cond delay="0"/>
                                          </p:stCondLst>
                                        </p:cTn>
                                        <p:tgtEl>
                                          <p:spTgt spid="16"/>
                                        </p:tgtEl>
                                        <p:attrNameLst>
                                          <p:attrName>style.visibility</p:attrName>
                                        </p:attrNameLst>
                                      </p:cBhvr>
                                      <p:to>
                                        <p:strVal val="visible"/>
                                      </p:to>
                                    </p:set>
                                    <p:anim calcmode="lin" valueType="num">
                                      <p:cBhvr>
                                        <p:cTn id="56" dur="250" fill="hold"/>
                                        <p:tgtEl>
                                          <p:spTgt spid="16"/>
                                        </p:tgtEl>
                                        <p:attrNameLst>
                                          <p:attrName>ppt_w</p:attrName>
                                        </p:attrNameLst>
                                      </p:cBhvr>
                                      <p:tavLst>
                                        <p:tav tm="0">
                                          <p:val>
                                            <p:fltVal val="0"/>
                                          </p:val>
                                        </p:tav>
                                        <p:tav tm="100000">
                                          <p:val>
                                            <p:strVal val="#ppt_w"/>
                                          </p:val>
                                        </p:tav>
                                      </p:tavLst>
                                    </p:anim>
                                    <p:anim calcmode="lin" valueType="num">
                                      <p:cBhvr>
                                        <p:cTn id="57" dur="250" fill="hold"/>
                                        <p:tgtEl>
                                          <p:spTgt spid="16"/>
                                        </p:tgtEl>
                                        <p:attrNameLst>
                                          <p:attrName>ppt_h</p:attrName>
                                        </p:attrNameLst>
                                      </p:cBhvr>
                                      <p:tavLst>
                                        <p:tav tm="0">
                                          <p:val>
                                            <p:fltVal val="0"/>
                                          </p:val>
                                        </p:tav>
                                        <p:tav tm="100000">
                                          <p:val>
                                            <p:strVal val="#ppt_h"/>
                                          </p:val>
                                        </p:tav>
                                      </p:tavLst>
                                    </p:anim>
                                  </p:childTnLst>
                                </p:cTn>
                              </p:par>
                            </p:childTnLst>
                          </p:cTn>
                        </p:par>
                        <p:par>
                          <p:cTn id="58" fill="hold">
                            <p:stCondLst>
                              <p:cond delay="4800"/>
                            </p:stCondLst>
                            <p:childTnLst>
                              <p:par>
                                <p:cTn id="59" presetID="14" presetClass="entr" presetSubtype="1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randombar(horizontal)">
                                      <p:cBhvr>
                                        <p:cTn id="61" dur="250"/>
                                        <p:tgtEl>
                                          <p:spTgt spid="17"/>
                                        </p:tgtEl>
                                      </p:cBhvr>
                                    </p:animEffect>
                                  </p:childTnLst>
                                </p:cTn>
                              </p:par>
                            </p:childTnLst>
                          </p:cTn>
                        </p:par>
                        <p:par>
                          <p:cTn id="62" fill="hold">
                            <p:stCondLst>
                              <p:cond delay="5300"/>
                            </p:stCondLst>
                            <p:childTnLst>
                              <p:par>
                                <p:cTn id="63" presetID="2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childTnLst>
                                </p:cTn>
                              </p:par>
                            </p:childTnLst>
                          </p:cTn>
                        </p:par>
                        <p:par>
                          <p:cTn id="67" fill="hold">
                            <p:stCondLst>
                              <p:cond delay="5800"/>
                            </p:stCondLst>
                            <p:childTnLst>
                              <p:par>
                                <p:cTn id="68" presetID="23" presetClass="entr" presetSubtype="16" fill="hold" grpId="0" nodeType="afterEffect">
                                  <p:stCondLst>
                                    <p:cond delay="0"/>
                                  </p:stCondLst>
                                  <p:iterate type="lt">
                                    <p:tmPct val="10000"/>
                                  </p:iterate>
                                  <p:childTnLst>
                                    <p:set>
                                      <p:cBhvr>
                                        <p:cTn id="69" dur="1" fill="hold">
                                          <p:stCondLst>
                                            <p:cond delay="0"/>
                                          </p:stCondLst>
                                        </p:cTn>
                                        <p:tgtEl>
                                          <p:spTgt spid="19"/>
                                        </p:tgtEl>
                                        <p:attrNameLst>
                                          <p:attrName>style.visibility</p:attrName>
                                        </p:attrNameLst>
                                      </p:cBhvr>
                                      <p:to>
                                        <p:strVal val="visible"/>
                                      </p:to>
                                    </p:set>
                                    <p:anim calcmode="lin" valueType="num">
                                      <p:cBhvr>
                                        <p:cTn id="70" dur="250" fill="hold"/>
                                        <p:tgtEl>
                                          <p:spTgt spid="19"/>
                                        </p:tgtEl>
                                        <p:attrNameLst>
                                          <p:attrName>ppt_w</p:attrName>
                                        </p:attrNameLst>
                                      </p:cBhvr>
                                      <p:tavLst>
                                        <p:tav tm="0">
                                          <p:val>
                                            <p:fltVal val="0"/>
                                          </p:val>
                                        </p:tav>
                                        <p:tav tm="100000">
                                          <p:val>
                                            <p:strVal val="#ppt_w"/>
                                          </p:val>
                                        </p:tav>
                                      </p:tavLst>
                                    </p:anim>
                                    <p:anim calcmode="lin" valueType="num">
                                      <p:cBhvr>
                                        <p:cTn id="71" dur="250" fill="hold"/>
                                        <p:tgtEl>
                                          <p:spTgt spid="19"/>
                                        </p:tgtEl>
                                        <p:attrNameLst>
                                          <p:attrName>ppt_h</p:attrName>
                                        </p:attrNameLst>
                                      </p:cBhvr>
                                      <p:tavLst>
                                        <p:tav tm="0">
                                          <p:val>
                                            <p:fltVal val="0"/>
                                          </p:val>
                                        </p:tav>
                                        <p:tav tm="100000">
                                          <p:val>
                                            <p:strVal val="#ppt_h"/>
                                          </p:val>
                                        </p:tav>
                                      </p:tavLst>
                                    </p:anim>
                                  </p:childTnLst>
                                </p:cTn>
                              </p:par>
                            </p:childTnLst>
                          </p:cTn>
                        </p:par>
                        <p:par>
                          <p:cTn id="72" fill="hold">
                            <p:stCondLst>
                              <p:cond delay="5875"/>
                            </p:stCondLst>
                            <p:childTnLst>
                              <p:par>
                                <p:cTn id="73" presetID="14" presetClass="entr" presetSubtype="1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randombar(horizontal)">
                                      <p:cBhvr>
                                        <p:cTn id="75" dur="250"/>
                                        <p:tgtEl>
                                          <p:spTgt spid="20"/>
                                        </p:tgtEl>
                                      </p:cBhvr>
                                    </p:animEffect>
                                  </p:childTnLst>
                                </p:cTn>
                              </p:par>
                            </p:childTnLst>
                          </p:cTn>
                        </p:par>
                        <p:par>
                          <p:cTn id="76" fill="hold">
                            <p:stCondLst>
                              <p:cond delay="6375"/>
                            </p:stCondLst>
                            <p:childTnLst>
                              <p:par>
                                <p:cTn id="77" presetID="23" presetClass="entr" presetSubtype="16"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ppt_w</p:attrName>
                                        </p:attrNameLst>
                                      </p:cBhvr>
                                      <p:tavLst>
                                        <p:tav tm="0">
                                          <p:val>
                                            <p:fltVal val="0"/>
                                          </p:val>
                                        </p:tav>
                                        <p:tav tm="100000">
                                          <p:val>
                                            <p:strVal val="#ppt_w"/>
                                          </p:val>
                                        </p:tav>
                                      </p:tavLst>
                                    </p:anim>
                                    <p:anim calcmode="lin" valueType="num">
                                      <p:cBhvr>
                                        <p:cTn id="80" dur="500" fill="hold"/>
                                        <p:tgtEl>
                                          <p:spTgt spid="21"/>
                                        </p:tgtEl>
                                        <p:attrNameLst>
                                          <p:attrName>ppt_h</p:attrName>
                                        </p:attrNameLst>
                                      </p:cBhvr>
                                      <p:tavLst>
                                        <p:tav tm="0">
                                          <p:val>
                                            <p:fltVal val="0"/>
                                          </p:val>
                                        </p:tav>
                                        <p:tav tm="100000">
                                          <p:val>
                                            <p:strVal val="#ppt_h"/>
                                          </p:val>
                                        </p:tav>
                                      </p:tavLst>
                                    </p:anim>
                                  </p:childTnLst>
                                </p:cTn>
                              </p:par>
                            </p:childTnLst>
                          </p:cTn>
                        </p:par>
                        <p:par>
                          <p:cTn id="81" fill="hold">
                            <p:stCondLst>
                              <p:cond delay="6875"/>
                            </p:stCondLst>
                            <p:childTnLst>
                              <p:par>
                                <p:cTn id="82" presetID="23" presetClass="entr" presetSubtype="16" fill="hold" grpId="0" nodeType="afterEffect">
                                  <p:stCondLst>
                                    <p:cond delay="0"/>
                                  </p:stCondLst>
                                  <p:iterate type="lt">
                                    <p:tmPct val="10000"/>
                                  </p:iterate>
                                  <p:childTnLst>
                                    <p:set>
                                      <p:cBhvr>
                                        <p:cTn id="83" dur="1" fill="hold">
                                          <p:stCondLst>
                                            <p:cond delay="0"/>
                                          </p:stCondLst>
                                        </p:cTn>
                                        <p:tgtEl>
                                          <p:spTgt spid="22"/>
                                        </p:tgtEl>
                                        <p:attrNameLst>
                                          <p:attrName>style.visibility</p:attrName>
                                        </p:attrNameLst>
                                      </p:cBhvr>
                                      <p:to>
                                        <p:strVal val="visible"/>
                                      </p:to>
                                    </p:set>
                                    <p:anim calcmode="lin" valueType="num">
                                      <p:cBhvr>
                                        <p:cTn id="84" dur="250" fill="hold"/>
                                        <p:tgtEl>
                                          <p:spTgt spid="22"/>
                                        </p:tgtEl>
                                        <p:attrNameLst>
                                          <p:attrName>ppt_w</p:attrName>
                                        </p:attrNameLst>
                                      </p:cBhvr>
                                      <p:tavLst>
                                        <p:tav tm="0">
                                          <p:val>
                                            <p:fltVal val="0"/>
                                          </p:val>
                                        </p:tav>
                                        <p:tav tm="100000">
                                          <p:val>
                                            <p:strVal val="#ppt_w"/>
                                          </p:val>
                                        </p:tav>
                                      </p:tavLst>
                                    </p:anim>
                                    <p:anim calcmode="lin" valueType="num">
                                      <p:cBhvr>
                                        <p:cTn id="85" dur="250" fill="hold"/>
                                        <p:tgtEl>
                                          <p:spTgt spid="22"/>
                                        </p:tgtEl>
                                        <p:attrNameLst>
                                          <p:attrName>ppt_h</p:attrName>
                                        </p:attrNameLst>
                                      </p:cBhvr>
                                      <p:tavLst>
                                        <p:tav tm="0">
                                          <p:val>
                                            <p:fltVal val="0"/>
                                          </p:val>
                                        </p:tav>
                                        <p:tav tm="100000">
                                          <p:val>
                                            <p:strVal val="#ppt_h"/>
                                          </p:val>
                                        </p:tav>
                                      </p:tavLst>
                                    </p:anim>
                                  </p:childTnLst>
                                </p:cTn>
                              </p:par>
                            </p:childTnLst>
                          </p:cTn>
                        </p:par>
                        <p:par>
                          <p:cTn id="86" fill="hold">
                            <p:stCondLst>
                              <p:cond delay="6950"/>
                            </p:stCondLst>
                            <p:childTnLst>
                              <p:par>
                                <p:cTn id="87" presetID="14" presetClass="entr" presetSubtype="10"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randombar(horizontal)">
                                      <p:cBhvr>
                                        <p:cTn id="89"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P spid="10" grpId="0"/>
      <p:bldP spid="13" grpId="0"/>
      <p:bldP spid="14" grpId="0"/>
      <p:bldP spid="15" grpId="0" animBg="1"/>
      <p:bldP spid="16" grpId="0"/>
      <p:bldP spid="17" grpId="0"/>
      <p:bldP spid="18" grpId="0" animBg="1"/>
      <p:bldP spid="19" grpId="0"/>
      <p:bldP spid="20" grpId="0"/>
      <p:bldP spid="21" grpId="0" animBg="1"/>
      <p:bldP spid="22" grpId="0"/>
      <p:bldP spid="23"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01166" y="1909171"/>
            <a:ext cx="8321820" cy="1883963"/>
            <a:chOff x="872067" y="1584326"/>
            <a:chExt cx="10443634" cy="2364317"/>
          </a:xfrm>
        </p:grpSpPr>
        <p:sp>
          <p:nvSpPr>
            <p:cNvPr id="15362" name="Oval 2"/>
            <p:cNvSpPr>
              <a:spLocks noChangeArrowheads="1"/>
            </p:cNvSpPr>
            <p:nvPr/>
          </p:nvSpPr>
          <p:spPr bwMode="auto">
            <a:xfrm>
              <a:off x="3816351" y="2483910"/>
              <a:ext cx="529167" cy="5291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5363" name="Oval 3"/>
            <p:cNvSpPr>
              <a:spLocks noChangeArrowheads="1"/>
            </p:cNvSpPr>
            <p:nvPr/>
          </p:nvSpPr>
          <p:spPr bwMode="auto">
            <a:xfrm>
              <a:off x="5831418" y="2483910"/>
              <a:ext cx="529167" cy="5291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5364" name="Oval 4"/>
            <p:cNvSpPr>
              <a:spLocks noChangeArrowheads="1"/>
            </p:cNvSpPr>
            <p:nvPr/>
          </p:nvSpPr>
          <p:spPr bwMode="auto">
            <a:xfrm>
              <a:off x="7863418" y="2483910"/>
              <a:ext cx="529167" cy="5291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5365" name="Oval 5"/>
            <p:cNvSpPr>
              <a:spLocks noChangeArrowheads="1"/>
            </p:cNvSpPr>
            <p:nvPr/>
          </p:nvSpPr>
          <p:spPr bwMode="auto">
            <a:xfrm>
              <a:off x="9884834" y="2483910"/>
              <a:ext cx="529167" cy="5291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5366" name="Oval 6"/>
            <p:cNvSpPr>
              <a:spLocks noChangeArrowheads="1"/>
            </p:cNvSpPr>
            <p:nvPr/>
          </p:nvSpPr>
          <p:spPr bwMode="auto">
            <a:xfrm>
              <a:off x="1794934" y="2483910"/>
              <a:ext cx="529167" cy="5291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5371" name="Freeform 11"/>
            <p:cNvSpPr/>
            <p:nvPr/>
          </p:nvSpPr>
          <p:spPr bwMode="auto">
            <a:xfrm>
              <a:off x="872067" y="2767543"/>
              <a:ext cx="2353733" cy="1181100"/>
            </a:xfrm>
            <a:custGeom>
              <a:avLst/>
              <a:gdLst>
                <a:gd name="T0" fmla="*/ 336 w 673"/>
                <a:gd name="T1" fmla="*/ 241 h 336"/>
                <a:gd name="T2" fmla="*/ 95 w 673"/>
                <a:gd name="T3" fmla="*/ 0 h 336"/>
                <a:gd name="T4" fmla="*/ 0 w 673"/>
                <a:gd name="T5" fmla="*/ 0 h 336"/>
                <a:gd name="T6" fmla="*/ 336 w 673"/>
                <a:gd name="T7" fmla="*/ 336 h 336"/>
                <a:gd name="T8" fmla="*/ 673 w 673"/>
                <a:gd name="T9" fmla="*/ 0 h 336"/>
                <a:gd name="T10" fmla="*/ 578 w 673"/>
                <a:gd name="T11" fmla="*/ 0 h 336"/>
                <a:gd name="T12" fmla="*/ 336 w 673"/>
                <a:gd name="T13" fmla="*/ 241 h 336"/>
              </a:gdLst>
              <a:ahLst/>
              <a:cxnLst>
                <a:cxn ang="0">
                  <a:pos x="T0" y="T1"/>
                </a:cxn>
                <a:cxn ang="0">
                  <a:pos x="T2" y="T3"/>
                </a:cxn>
                <a:cxn ang="0">
                  <a:pos x="T4" y="T5"/>
                </a:cxn>
                <a:cxn ang="0">
                  <a:pos x="T6" y="T7"/>
                </a:cxn>
                <a:cxn ang="0">
                  <a:pos x="T8" y="T9"/>
                </a:cxn>
                <a:cxn ang="0">
                  <a:pos x="T10" y="T11"/>
                </a:cxn>
                <a:cxn ang="0">
                  <a:pos x="T12" y="T13"/>
                </a:cxn>
              </a:cxnLst>
              <a:rect l="0" t="0" r="r" b="b"/>
              <a:pathLst>
                <a:path w="673" h="336">
                  <a:moveTo>
                    <a:pt x="336" y="241"/>
                  </a:moveTo>
                  <a:cubicBezTo>
                    <a:pt x="203" y="241"/>
                    <a:pt x="95" y="133"/>
                    <a:pt x="95" y="0"/>
                  </a:cubicBezTo>
                  <a:cubicBezTo>
                    <a:pt x="0" y="0"/>
                    <a:pt x="0" y="0"/>
                    <a:pt x="0" y="0"/>
                  </a:cubicBezTo>
                  <a:cubicBezTo>
                    <a:pt x="0" y="186"/>
                    <a:pt x="150" y="336"/>
                    <a:pt x="336" y="336"/>
                  </a:cubicBezTo>
                  <a:cubicBezTo>
                    <a:pt x="522" y="336"/>
                    <a:pt x="673" y="186"/>
                    <a:pt x="673" y="0"/>
                  </a:cubicBezTo>
                  <a:cubicBezTo>
                    <a:pt x="578" y="0"/>
                    <a:pt x="578" y="0"/>
                    <a:pt x="578" y="0"/>
                  </a:cubicBezTo>
                  <a:cubicBezTo>
                    <a:pt x="578" y="133"/>
                    <a:pt x="470" y="241"/>
                    <a:pt x="336" y="241"/>
                  </a:cubicBezTo>
                  <a:close/>
                </a:path>
              </a:pathLst>
            </a:custGeom>
            <a:solidFill>
              <a:schemeClr val="bg1">
                <a:lumMod val="85000"/>
              </a:schemeClr>
            </a:solidFill>
            <a:ln>
              <a:noFill/>
            </a:ln>
          </p:spPr>
          <p:txBody>
            <a:bodyPr/>
            <a:lstStyle/>
            <a:p>
              <a:endParaRPr lang="zh-CN" alt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5372" name="Freeform 12"/>
            <p:cNvSpPr/>
            <p:nvPr/>
          </p:nvSpPr>
          <p:spPr bwMode="auto">
            <a:xfrm>
              <a:off x="2893484" y="1584326"/>
              <a:ext cx="2353733" cy="1183217"/>
            </a:xfrm>
            <a:custGeom>
              <a:avLst/>
              <a:gdLst>
                <a:gd name="T0" fmla="*/ 337 w 673"/>
                <a:gd name="T1" fmla="*/ 0 h 337"/>
                <a:gd name="T2" fmla="*/ 0 w 673"/>
                <a:gd name="T3" fmla="*/ 337 h 337"/>
                <a:gd name="T4" fmla="*/ 95 w 673"/>
                <a:gd name="T5" fmla="*/ 337 h 337"/>
                <a:gd name="T6" fmla="*/ 337 w 673"/>
                <a:gd name="T7" fmla="*/ 95 h 337"/>
                <a:gd name="T8" fmla="*/ 578 w 673"/>
                <a:gd name="T9" fmla="*/ 337 h 337"/>
                <a:gd name="T10" fmla="*/ 673 w 673"/>
                <a:gd name="T11" fmla="*/ 337 h 337"/>
                <a:gd name="T12" fmla="*/ 337 w 673"/>
                <a:gd name="T13" fmla="*/ 0 h 337"/>
              </a:gdLst>
              <a:ahLst/>
              <a:cxnLst>
                <a:cxn ang="0">
                  <a:pos x="T0" y="T1"/>
                </a:cxn>
                <a:cxn ang="0">
                  <a:pos x="T2" y="T3"/>
                </a:cxn>
                <a:cxn ang="0">
                  <a:pos x="T4" y="T5"/>
                </a:cxn>
                <a:cxn ang="0">
                  <a:pos x="T6" y="T7"/>
                </a:cxn>
                <a:cxn ang="0">
                  <a:pos x="T8" y="T9"/>
                </a:cxn>
                <a:cxn ang="0">
                  <a:pos x="T10" y="T11"/>
                </a:cxn>
                <a:cxn ang="0">
                  <a:pos x="T12" y="T13"/>
                </a:cxn>
              </a:cxnLst>
              <a:rect l="0" t="0" r="r" b="b"/>
              <a:pathLst>
                <a:path w="673" h="337">
                  <a:moveTo>
                    <a:pt x="337" y="0"/>
                  </a:moveTo>
                  <a:cubicBezTo>
                    <a:pt x="151" y="0"/>
                    <a:pt x="0" y="151"/>
                    <a:pt x="0" y="337"/>
                  </a:cubicBezTo>
                  <a:cubicBezTo>
                    <a:pt x="95" y="337"/>
                    <a:pt x="95" y="337"/>
                    <a:pt x="95" y="337"/>
                  </a:cubicBezTo>
                  <a:cubicBezTo>
                    <a:pt x="95" y="203"/>
                    <a:pt x="203" y="95"/>
                    <a:pt x="337" y="95"/>
                  </a:cubicBezTo>
                  <a:cubicBezTo>
                    <a:pt x="470" y="95"/>
                    <a:pt x="578" y="203"/>
                    <a:pt x="578" y="337"/>
                  </a:cubicBezTo>
                  <a:cubicBezTo>
                    <a:pt x="673" y="337"/>
                    <a:pt x="673" y="337"/>
                    <a:pt x="673" y="337"/>
                  </a:cubicBezTo>
                  <a:cubicBezTo>
                    <a:pt x="673" y="151"/>
                    <a:pt x="523" y="0"/>
                    <a:pt x="337" y="0"/>
                  </a:cubicBezTo>
                  <a:close/>
                </a:path>
              </a:pathLst>
            </a:custGeom>
            <a:solidFill>
              <a:schemeClr val="bg1">
                <a:lumMod val="85000"/>
              </a:schemeClr>
            </a:solidFill>
            <a:ln>
              <a:noFill/>
            </a:ln>
          </p:spPr>
          <p:txBody>
            <a:bodyPr/>
            <a:lstStyle/>
            <a:p>
              <a:endParaRPr lang="zh-CN" alt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5373" name="Freeform 13"/>
            <p:cNvSpPr/>
            <p:nvPr/>
          </p:nvSpPr>
          <p:spPr bwMode="auto">
            <a:xfrm>
              <a:off x="4914900" y="2767543"/>
              <a:ext cx="2355851" cy="1181100"/>
            </a:xfrm>
            <a:custGeom>
              <a:avLst/>
              <a:gdLst>
                <a:gd name="T0" fmla="*/ 337 w 674"/>
                <a:gd name="T1" fmla="*/ 241 h 336"/>
                <a:gd name="T2" fmla="*/ 95 w 674"/>
                <a:gd name="T3" fmla="*/ 0 h 336"/>
                <a:gd name="T4" fmla="*/ 0 w 674"/>
                <a:gd name="T5" fmla="*/ 0 h 336"/>
                <a:gd name="T6" fmla="*/ 337 w 674"/>
                <a:gd name="T7" fmla="*/ 336 h 336"/>
                <a:gd name="T8" fmla="*/ 674 w 674"/>
                <a:gd name="T9" fmla="*/ 0 h 336"/>
                <a:gd name="T10" fmla="*/ 579 w 674"/>
                <a:gd name="T11" fmla="*/ 0 h 336"/>
                <a:gd name="T12" fmla="*/ 337 w 674"/>
                <a:gd name="T13" fmla="*/ 241 h 336"/>
              </a:gdLst>
              <a:ahLst/>
              <a:cxnLst>
                <a:cxn ang="0">
                  <a:pos x="T0" y="T1"/>
                </a:cxn>
                <a:cxn ang="0">
                  <a:pos x="T2" y="T3"/>
                </a:cxn>
                <a:cxn ang="0">
                  <a:pos x="T4" y="T5"/>
                </a:cxn>
                <a:cxn ang="0">
                  <a:pos x="T6" y="T7"/>
                </a:cxn>
                <a:cxn ang="0">
                  <a:pos x="T8" y="T9"/>
                </a:cxn>
                <a:cxn ang="0">
                  <a:pos x="T10" y="T11"/>
                </a:cxn>
                <a:cxn ang="0">
                  <a:pos x="T12" y="T13"/>
                </a:cxn>
              </a:cxnLst>
              <a:rect l="0" t="0" r="r" b="b"/>
              <a:pathLst>
                <a:path w="674" h="336">
                  <a:moveTo>
                    <a:pt x="337" y="241"/>
                  </a:moveTo>
                  <a:cubicBezTo>
                    <a:pt x="204" y="241"/>
                    <a:pt x="95" y="133"/>
                    <a:pt x="95" y="0"/>
                  </a:cubicBezTo>
                  <a:cubicBezTo>
                    <a:pt x="0" y="0"/>
                    <a:pt x="0" y="0"/>
                    <a:pt x="0" y="0"/>
                  </a:cubicBezTo>
                  <a:cubicBezTo>
                    <a:pt x="0" y="186"/>
                    <a:pt x="151" y="336"/>
                    <a:pt x="337" y="336"/>
                  </a:cubicBezTo>
                  <a:cubicBezTo>
                    <a:pt x="523" y="336"/>
                    <a:pt x="674" y="186"/>
                    <a:pt x="674" y="0"/>
                  </a:cubicBezTo>
                  <a:cubicBezTo>
                    <a:pt x="579" y="0"/>
                    <a:pt x="579" y="0"/>
                    <a:pt x="579" y="0"/>
                  </a:cubicBezTo>
                  <a:cubicBezTo>
                    <a:pt x="579" y="133"/>
                    <a:pt x="471" y="241"/>
                    <a:pt x="337" y="241"/>
                  </a:cubicBezTo>
                  <a:close/>
                </a:path>
              </a:pathLst>
            </a:custGeom>
            <a:solidFill>
              <a:schemeClr val="bg1">
                <a:lumMod val="85000"/>
              </a:schemeClr>
            </a:solidFill>
            <a:ln>
              <a:noFill/>
            </a:ln>
          </p:spPr>
          <p:txBody>
            <a:bodyPr/>
            <a:lstStyle/>
            <a:p>
              <a:endParaRPr lang="zh-CN" alt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5374" name="Freeform 14"/>
            <p:cNvSpPr/>
            <p:nvPr/>
          </p:nvSpPr>
          <p:spPr bwMode="auto">
            <a:xfrm>
              <a:off x="6938434" y="1584326"/>
              <a:ext cx="2353733" cy="1183217"/>
            </a:xfrm>
            <a:custGeom>
              <a:avLst/>
              <a:gdLst>
                <a:gd name="T0" fmla="*/ 336 w 673"/>
                <a:gd name="T1" fmla="*/ 0 h 337"/>
                <a:gd name="T2" fmla="*/ 0 w 673"/>
                <a:gd name="T3" fmla="*/ 337 h 337"/>
                <a:gd name="T4" fmla="*/ 95 w 673"/>
                <a:gd name="T5" fmla="*/ 337 h 337"/>
                <a:gd name="T6" fmla="*/ 336 w 673"/>
                <a:gd name="T7" fmla="*/ 95 h 337"/>
                <a:gd name="T8" fmla="*/ 578 w 673"/>
                <a:gd name="T9" fmla="*/ 337 h 337"/>
                <a:gd name="T10" fmla="*/ 673 w 673"/>
                <a:gd name="T11" fmla="*/ 337 h 337"/>
                <a:gd name="T12" fmla="*/ 336 w 673"/>
                <a:gd name="T13" fmla="*/ 0 h 337"/>
              </a:gdLst>
              <a:ahLst/>
              <a:cxnLst>
                <a:cxn ang="0">
                  <a:pos x="T0" y="T1"/>
                </a:cxn>
                <a:cxn ang="0">
                  <a:pos x="T2" y="T3"/>
                </a:cxn>
                <a:cxn ang="0">
                  <a:pos x="T4" y="T5"/>
                </a:cxn>
                <a:cxn ang="0">
                  <a:pos x="T6" y="T7"/>
                </a:cxn>
                <a:cxn ang="0">
                  <a:pos x="T8" y="T9"/>
                </a:cxn>
                <a:cxn ang="0">
                  <a:pos x="T10" y="T11"/>
                </a:cxn>
                <a:cxn ang="0">
                  <a:pos x="T12" y="T13"/>
                </a:cxn>
              </a:cxnLst>
              <a:rect l="0" t="0" r="r" b="b"/>
              <a:pathLst>
                <a:path w="673" h="337">
                  <a:moveTo>
                    <a:pt x="336" y="0"/>
                  </a:moveTo>
                  <a:cubicBezTo>
                    <a:pt x="150" y="0"/>
                    <a:pt x="0" y="151"/>
                    <a:pt x="0" y="337"/>
                  </a:cubicBezTo>
                  <a:cubicBezTo>
                    <a:pt x="95" y="337"/>
                    <a:pt x="95" y="337"/>
                    <a:pt x="95" y="337"/>
                  </a:cubicBezTo>
                  <a:cubicBezTo>
                    <a:pt x="95" y="203"/>
                    <a:pt x="203" y="95"/>
                    <a:pt x="336" y="95"/>
                  </a:cubicBezTo>
                  <a:cubicBezTo>
                    <a:pt x="470" y="95"/>
                    <a:pt x="578" y="203"/>
                    <a:pt x="578" y="337"/>
                  </a:cubicBezTo>
                  <a:cubicBezTo>
                    <a:pt x="673" y="337"/>
                    <a:pt x="673" y="337"/>
                    <a:pt x="673" y="337"/>
                  </a:cubicBezTo>
                  <a:cubicBezTo>
                    <a:pt x="673" y="151"/>
                    <a:pt x="522" y="0"/>
                    <a:pt x="336" y="0"/>
                  </a:cubicBezTo>
                  <a:close/>
                </a:path>
              </a:pathLst>
            </a:custGeom>
            <a:solidFill>
              <a:schemeClr val="bg1">
                <a:lumMod val="85000"/>
              </a:schemeClr>
            </a:solidFill>
            <a:ln>
              <a:noFill/>
            </a:ln>
          </p:spPr>
          <p:txBody>
            <a:bodyPr/>
            <a:lstStyle/>
            <a:p>
              <a:endParaRPr lang="zh-CN" alt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5375" name="Freeform 15"/>
            <p:cNvSpPr/>
            <p:nvPr/>
          </p:nvSpPr>
          <p:spPr bwMode="auto">
            <a:xfrm>
              <a:off x="8959852" y="2767543"/>
              <a:ext cx="2355849" cy="1181100"/>
            </a:xfrm>
            <a:custGeom>
              <a:avLst/>
              <a:gdLst>
                <a:gd name="T0" fmla="*/ 337 w 674"/>
                <a:gd name="T1" fmla="*/ 241 h 336"/>
                <a:gd name="T2" fmla="*/ 95 w 674"/>
                <a:gd name="T3" fmla="*/ 0 h 336"/>
                <a:gd name="T4" fmla="*/ 0 w 674"/>
                <a:gd name="T5" fmla="*/ 0 h 336"/>
                <a:gd name="T6" fmla="*/ 337 w 674"/>
                <a:gd name="T7" fmla="*/ 336 h 336"/>
                <a:gd name="T8" fmla="*/ 674 w 674"/>
                <a:gd name="T9" fmla="*/ 0 h 336"/>
                <a:gd name="T10" fmla="*/ 579 w 674"/>
                <a:gd name="T11" fmla="*/ 0 h 336"/>
                <a:gd name="T12" fmla="*/ 337 w 674"/>
                <a:gd name="T13" fmla="*/ 241 h 336"/>
              </a:gdLst>
              <a:ahLst/>
              <a:cxnLst>
                <a:cxn ang="0">
                  <a:pos x="T0" y="T1"/>
                </a:cxn>
                <a:cxn ang="0">
                  <a:pos x="T2" y="T3"/>
                </a:cxn>
                <a:cxn ang="0">
                  <a:pos x="T4" y="T5"/>
                </a:cxn>
                <a:cxn ang="0">
                  <a:pos x="T6" y="T7"/>
                </a:cxn>
                <a:cxn ang="0">
                  <a:pos x="T8" y="T9"/>
                </a:cxn>
                <a:cxn ang="0">
                  <a:pos x="T10" y="T11"/>
                </a:cxn>
                <a:cxn ang="0">
                  <a:pos x="T12" y="T13"/>
                </a:cxn>
              </a:cxnLst>
              <a:rect l="0" t="0" r="r" b="b"/>
              <a:pathLst>
                <a:path w="674" h="336">
                  <a:moveTo>
                    <a:pt x="337" y="241"/>
                  </a:moveTo>
                  <a:cubicBezTo>
                    <a:pt x="203" y="241"/>
                    <a:pt x="95" y="133"/>
                    <a:pt x="95" y="0"/>
                  </a:cubicBezTo>
                  <a:cubicBezTo>
                    <a:pt x="0" y="0"/>
                    <a:pt x="0" y="0"/>
                    <a:pt x="0" y="0"/>
                  </a:cubicBezTo>
                  <a:cubicBezTo>
                    <a:pt x="0" y="186"/>
                    <a:pt x="151" y="336"/>
                    <a:pt x="337" y="336"/>
                  </a:cubicBezTo>
                  <a:cubicBezTo>
                    <a:pt x="523" y="336"/>
                    <a:pt x="674" y="186"/>
                    <a:pt x="674" y="0"/>
                  </a:cubicBezTo>
                  <a:cubicBezTo>
                    <a:pt x="579" y="0"/>
                    <a:pt x="579" y="0"/>
                    <a:pt x="579" y="0"/>
                  </a:cubicBezTo>
                  <a:cubicBezTo>
                    <a:pt x="579" y="133"/>
                    <a:pt x="470" y="241"/>
                    <a:pt x="337" y="241"/>
                  </a:cubicBezTo>
                  <a:close/>
                </a:path>
              </a:pathLst>
            </a:custGeom>
            <a:solidFill>
              <a:schemeClr val="bg1">
                <a:lumMod val="85000"/>
              </a:schemeClr>
            </a:solidFill>
            <a:ln>
              <a:noFill/>
            </a:ln>
          </p:spPr>
          <p:txBody>
            <a:bodyPr/>
            <a:lstStyle/>
            <a:p>
              <a:endParaRPr lang="zh-CN" alt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5376" name="Freeform 16"/>
            <p:cNvSpPr/>
            <p:nvPr/>
          </p:nvSpPr>
          <p:spPr bwMode="auto">
            <a:xfrm>
              <a:off x="872067" y="1592793"/>
              <a:ext cx="2353733" cy="1183217"/>
            </a:xfrm>
            <a:custGeom>
              <a:avLst/>
              <a:gdLst>
                <a:gd name="T0" fmla="*/ 336 w 673"/>
                <a:gd name="T1" fmla="*/ 0 h 337"/>
                <a:gd name="T2" fmla="*/ 0 w 673"/>
                <a:gd name="T3" fmla="*/ 337 h 337"/>
                <a:gd name="T4" fmla="*/ 95 w 673"/>
                <a:gd name="T5" fmla="*/ 337 h 337"/>
                <a:gd name="T6" fmla="*/ 336 w 673"/>
                <a:gd name="T7" fmla="*/ 95 h 337"/>
                <a:gd name="T8" fmla="*/ 578 w 673"/>
                <a:gd name="T9" fmla="*/ 337 h 337"/>
                <a:gd name="T10" fmla="*/ 673 w 673"/>
                <a:gd name="T11" fmla="*/ 337 h 337"/>
                <a:gd name="T12" fmla="*/ 336 w 673"/>
                <a:gd name="T13" fmla="*/ 0 h 337"/>
              </a:gdLst>
              <a:ahLst/>
              <a:cxnLst>
                <a:cxn ang="0">
                  <a:pos x="T0" y="T1"/>
                </a:cxn>
                <a:cxn ang="0">
                  <a:pos x="T2" y="T3"/>
                </a:cxn>
                <a:cxn ang="0">
                  <a:pos x="T4" y="T5"/>
                </a:cxn>
                <a:cxn ang="0">
                  <a:pos x="T6" y="T7"/>
                </a:cxn>
                <a:cxn ang="0">
                  <a:pos x="T8" y="T9"/>
                </a:cxn>
                <a:cxn ang="0">
                  <a:pos x="T10" y="T11"/>
                </a:cxn>
                <a:cxn ang="0">
                  <a:pos x="T12" y="T13"/>
                </a:cxn>
              </a:cxnLst>
              <a:rect l="0" t="0" r="r" b="b"/>
              <a:pathLst>
                <a:path w="673" h="337">
                  <a:moveTo>
                    <a:pt x="336" y="0"/>
                  </a:moveTo>
                  <a:cubicBezTo>
                    <a:pt x="150" y="0"/>
                    <a:pt x="0" y="151"/>
                    <a:pt x="0" y="337"/>
                  </a:cubicBezTo>
                  <a:cubicBezTo>
                    <a:pt x="95" y="337"/>
                    <a:pt x="95" y="337"/>
                    <a:pt x="95" y="337"/>
                  </a:cubicBezTo>
                  <a:cubicBezTo>
                    <a:pt x="95" y="203"/>
                    <a:pt x="203" y="95"/>
                    <a:pt x="336" y="95"/>
                  </a:cubicBezTo>
                  <a:cubicBezTo>
                    <a:pt x="470" y="95"/>
                    <a:pt x="578" y="203"/>
                    <a:pt x="578" y="337"/>
                  </a:cubicBezTo>
                  <a:cubicBezTo>
                    <a:pt x="673" y="337"/>
                    <a:pt x="673" y="337"/>
                    <a:pt x="673" y="337"/>
                  </a:cubicBezTo>
                  <a:cubicBezTo>
                    <a:pt x="673" y="151"/>
                    <a:pt x="522" y="0"/>
                    <a:pt x="336" y="0"/>
                  </a:cubicBezTo>
                  <a:close/>
                </a:path>
              </a:pathLst>
            </a:custGeom>
            <a:solidFill>
              <a:schemeClr val="accent1"/>
            </a:solidFill>
            <a:ln>
              <a:noFill/>
            </a:ln>
          </p:spPr>
          <p:txBody>
            <a:bodyPr/>
            <a:lstStyle/>
            <a:p>
              <a:endParaRPr lang="zh-CN" alt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5377" name="Freeform 17"/>
            <p:cNvSpPr/>
            <p:nvPr/>
          </p:nvSpPr>
          <p:spPr bwMode="auto">
            <a:xfrm>
              <a:off x="2893484" y="2767543"/>
              <a:ext cx="2353733" cy="1181100"/>
            </a:xfrm>
            <a:custGeom>
              <a:avLst/>
              <a:gdLst>
                <a:gd name="T0" fmla="*/ 337 w 673"/>
                <a:gd name="T1" fmla="*/ 241 h 336"/>
                <a:gd name="T2" fmla="*/ 95 w 673"/>
                <a:gd name="T3" fmla="*/ 0 h 336"/>
                <a:gd name="T4" fmla="*/ 0 w 673"/>
                <a:gd name="T5" fmla="*/ 0 h 336"/>
                <a:gd name="T6" fmla="*/ 337 w 673"/>
                <a:gd name="T7" fmla="*/ 336 h 336"/>
                <a:gd name="T8" fmla="*/ 673 w 673"/>
                <a:gd name="T9" fmla="*/ 0 h 336"/>
                <a:gd name="T10" fmla="*/ 578 w 673"/>
                <a:gd name="T11" fmla="*/ 0 h 336"/>
                <a:gd name="T12" fmla="*/ 337 w 673"/>
                <a:gd name="T13" fmla="*/ 241 h 336"/>
              </a:gdLst>
              <a:ahLst/>
              <a:cxnLst>
                <a:cxn ang="0">
                  <a:pos x="T0" y="T1"/>
                </a:cxn>
                <a:cxn ang="0">
                  <a:pos x="T2" y="T3"/>
                </a:cxn>
                <a:cxn ang="0">
                  <a:pos x="T4" y="T5"/>
                </a:cxn>
                <a:cxn ang="0">
                  <a:pos x="T6" y="T7"/>
                </a:cxn>
                <a:cxn ang="0">
                  <a:pos x="T8" y="T9"/>
                </a:cxn>
                <a:cxn ang="0">
                  <a:pos x="T10" y="T11"/>
                </a:cxn>
                <a:cxn ang="0">
                  <a:pos x="T12" y="T13"/>
                </a:cxn>
              </a:cxnLst>
              <a:rect l="0" t="0" r="r" b="b"/>
              <a:pathLst>
                <a:path w="673" h="336">
                  <a:moveTo>
                    <a:pt x="337" y="241"/>
                  </a:moveTo>
                  <a:cubicBezTo>
                    <a:pt x="203" y="241"/>
                    <a:pt x="95" y="133"/>
                    <a:pt x="95" y="0"/>
                  </a:cubicBezTo>
                  <a:cubicBezTo>
                    <a:pt x="0" y="0"/>
                    <a:pt x="0" y="0"/>
                    <a:pt x="0" y="0"/>
                  </a:cubicBezTo>
                  <a:cubicBezTo>
                    <a:pt x="0" y="186"/>
                    <a:pt x="151" y="336"/>
                    <a:pt x="337" y="336"/>
                  </a:cubicBezTo>
                  <a:cubicBezTo>
                    <a:pt x="523" y="336"/>
                    <a:pt x="673" y="186"/>
                    <a:pt x="673" y="0"/>
                  </a:cubicBezTo>
                  <a:cubicBezTo>
                    <a:pt x="578" y="0"/>
                    <a:pt x="578" y="0"/>
                    <a:pt x="578" y="0"/>
                  </a:cubicBezTo>
                  <a:cubicBezTo>
                    <a:pt x="578" y="133"/>
                    <a:pt x="470" y="241"/>
                    <a:pt x="337" y="241"/>
                  </a:cubicBezTo>
                  <a:close/>
                </a:path>
              </a:pathLst>
            </a:custGeom>
            <a:solidFill>
              <a:schemeClr val="accent1"/>
            </a:solidFill>
            <a:ln>
              <a:noFill/>
            </a:ln>
          </p:spPr>
          <p:txBody>
            <a:bodyPr/>
            <a:lstStyle/>
            <a:p>
              <a:endParaRPr lang="zh-CN" alt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5378" name="Freeform 18"/>
            <p:cNvSpPr/>
            <p:nvPr/>
          </p:nvSpPr>
          <p:spPr bwMode="auto">
            <a:xfrm>
              <a:off x="4914900" y="1592793"/>
              <a:ext cx="2355851" cy="1183217"/>
            </a:xfrm>
            <a:custGeom>
              <a:avLst/>
              <a:gdLst>
                <a:gd name="T0" fmla="*/ 337 w 674"/>
                <a:gd name="T1" fmla="*/ 0 h 337"/>
                <a:gd name="T2" fmla="*/ 0 w 674"/>
                <a:gd name="T3" fmla="*/ 337 h 337"/>
                <a:gd name="T4" fmla="*/ 95 w 674"/>
                <a:gd name="T5" fmla="*/ 337 h 337"/>
                <a:gd name="T6" fmla="*/ 337 w 674"/>
                <a:gd name="T7" fmla="*/ 95 h 337"/>
                <a:gd name="T8" fmla="*/ 579 w 674"/>
                <a:gd name="T9" fmla="*/ 337 h 337"/>
                <a:gd name="T10" fmla="*/ 674 w 674"/>
                <a:gd name="T11" fmla="*/ 337 h 337"/>
                <a:gd name="T12" fmla="*/ 337 w 674"/>
                <a:gd name="T13" fmla="*/ 0 h 337"/>
              </a:gdLst>
              <a:ahLst/>
              <a:cxnLst>
                <a:cxn ang="0">
                  <a:pos x="T0" y="T1"/>
                </a:cxn>
                <a:cxn ang="0">
                  <a:pos x="T2" y="T3"/>
                </a:cxn>
                <a:cxn ang="0">
                  <a:pos x="T4" y="T5"/>
                </a:cxn>
                <a:cxn ang="0">
                  <a:pos x="T6" y="T7"/>
                </a:cxn>
                <a:cxn ang="0">
                  <a:pos x="T8" y="T9"/>
                </a:cxn>
                <a:cxn ang="0">
                  <a:pos x="T10" y="T11"/>
                </a:cxn>
                <a:cxn ang="0">
                  <a:pos x="T12" y="T13"/>
                </a:cxn>
              </a:cxnLst>
              <a:rect l="0" t="0" r="r" b="b"/>
              <a:pathLst>
                <a:path w="674" h="337">
                  <a:moveTo>
                    <a:pt x="337" y="0"/>
                  </a:moveTo>
                  <a:cubicBezTo>
                    <a:pt x="151" y="0"/>
                    <a:pt x="0" y="151"/>
                    <a:pt x="0" y="337"/>
                  </a:cubicBezTo>
                  <a:cubicBezTo>
                    <a:pt x="95" y="337"/>
                    <a:pt x="95" y="337"/>
                    <a:pt x="95" y="337"/>
                  </a:cubicBezTo>
                  <a:cubicBezTo>
                    <a:pt x="95" y="203"/>
                    <a:pt x="204" y="95"/>
                    <a:pt x="337" y="95"/>
                  </a:cubicBezTo>
                  <a:cubicBezTo>
                    <a:pt x="471" y="95"/>
                    <a:pt x="579" y="203"/>
                    <a:pt x="579" y="337"/>
                  </a:cubicBezTo>
                  <a:cubicBezTo>
                    <a:pt x="674" y="337"/>
                    <a:pt x="674" y="337"/>
                    <a:pt x="674" y="337"/>
                  </a:cubicBezTo>
                  <a:cubicBezTo>
                    <a:pt x="674" y="151"/>
                    <a:pt x="523" y="0"/>
                    <a:pt x="337" y="0"/>
                  </a:cubicBezTo>
                  <a:close/>
                </a:path>
              </a:pathLst>
            </a:custGeom>
            <a:solidFill>
              <a:schemeClr val="accent1"/>
            </a:solidFill>
            <a:ln>
              <a:noFill/>
            </a:ln>
          </p:spPr>
          <p:txBody>
            <a:bodyPr/>
            <a:lstStyle/>
            <a:p>
              <a:endParaRPr lang="zh-CN" alt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5379" name="Freeform 19"/>
            <p:cNvSpPr/>
            <p:nvPr/>
          </p:nvSpPr>
          <p:spPr bwMode="auto">
            <a:xfrm>
              <a:off x="6938434" y="2767543"/>
              <a:ext cx="2353733" cy="1181100"/>
            </a:xfrm>
            <a:custGeom>
              <a:avLst/>
              <a:gdLst>
                <a:gd name="T0" fmla="*/ 336 w 673"/>
                <a:gd name="T1" fmla="*/ 241 h 336"/>
                <a:gd name="T2" fmla="*/ 95 w 673"/>
                <a:gd name="T3" fmla="*/ 0 h 336"/>
                <a:gd name="T4" fmla="*/ 0 w 673"/>
                <a:gd name="T5" fmla="*/ 0 h 336"/>
                <a:gd name="T6" fmla="*/ 336 w 673"/>
                <a:gd name="T7" fmla="*/ 336 h 336"/>
                <a:gd name="T8" fmla="*/ 673 w 673"/>
                <a:gd name="T9" fmla="*/ 0 h 336"/>
                <a:gd name="T10" fmla="*/ 578 w 673"/>
                <a:gd name="T11" fmla="*/ 0 h 336"/>
                <a:gd name="T12" fmla="*/ 336 w 673"/>
                <a:gd name="T13" fmla="*/ 241 h 336"/>
              </a:gdLst>
              <a:ahLst/>
              <a:cxnLst>
                <a:cxn ang="0">
                  <a:pos x="T0" y="T1"/>
                </a:cxn>
                <a:cxn ang="0">
                  <a:pos x="T2" y="T3"/>
                </a:cxn>
                <a:cxn ang="0">
                  <a:pos x="T4" y="T5"/>
                </a:cxn>
                <a:cxn ang="0">
                  <a:pos x="T6" y="T7"/>
                </a:cxn>
                <a:cxn ang="0">
                  <a:pos x="T8" y="T9"/>
                </a:cxn>
                <a:cxn ang="0">
                  <a:pos x="T10" y="T11"/>
                </a:cxn>
                <a:cxn ang="0">
                  <a:pos x="T12" y="T13"/>
                </a:cxn>
              </a:cxnLst>
              <a:rect l="0" t="0" r="r" b="b"/>
              <a:pathLst>
                <a:path w="673" h="336">
                  <a:moveTo>
                    <a:pt x="336" y="241"/>
                  </a:moveTo>
                  <a:cubicBezTo>
                    <a:pt x="203" y="241"/>
                    <a:pt x="95" y="133"/>
                    <a:pt x="95" y="0"/>
                  </a:cubicBezTo>
                  <a:cubicBezTo>
                    <a:pt x="0" y="0"/>
                    <a:pt x="0" y="0"/>
                    <a:pt x="0" y="0"/>
                  </a:cubicBezTo>
                  <a:cubicBezTo>
                    <a:pt x="0" y="186"/>
                    <a:pt x="150" y="336"/>
                    <a:pt x="336" y="336"/>
                  </a:cubicBezTo>
                  <a:cubicBezTo>
                    <a:pt x="522" y="336"/>
                    <a:pt x="673" y="186"/>
                    <a:pt x="673" y="0"/>
                  </a:cubicBezTo>
                  <a:cubicBezTo>
                    <a:pt x="578" y="0"/>
                    <a:pt x="578" y="0"/>
                    <a:pt x="578" y="0"/>
                  </a:cubicBezTo>
                  <a:cubicBezTo>
                    <a:pt x="578" y="133"/>
                    <a:pt x="470" y="241"/>
                    <a:pt x="336" y="241"/>
                  </a:cubicBezTo>
                  <a:close/>
                </a:path>
              </a:pathLst>
            </a:custGeom>
            <a:solidFill>
              <a:schemeClr val="accent1"/>
            </a:solidFill>
            <a:ln>
              <a:noFill/>
            </a:ln>
          </p:spPr>
          <p:txBody>
            <a:bodyPr/>
            <a:lstStyle/>
            <a:p>
              <a:endParaRPr lang="zh-CN" alt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5380" name="Freeform 20"/>
            <p:cNvSpPr/>
            <p:nvPr/>
          </p:nvSpPr>
          <p:spPr bwMode="auto">
            <a:xfrm>
              <a:off x="8959852" y="1592793"/>
              <a:ext cx="2355849" cy="1183217"/>
            </a:xfrm>
            <a:custGeom>
              <a:avLst/>
              <a:gdLst>
                <a:gd name="T0" fmla="*/ 337 w 674"/>
                <a:gd name="T1" fmla="*/ 0 h 337"/>
                <a:gd name="T2" fmla="*/ 0 w 674"/>
                <a:gd name="T3" fmla="*/ 337 h 337"/>
                <a:gd name="T4" fmla="*/ 95 w 674"/>
                <a:gd name="T5" fmla="*/ 337 h 337"/>
                <a:gd name="T6" fmla="*/ 337 w 674"/>
                <a:gd name="T7" fmla="*/ 95 h 337"/>
                <a:gd name="T8" fmla="*/ 579 w 674"/>
                <a:gd name="T9" fmla="*/ 337 h 337"/>
                <a:gd name="T10" fmla="*/ 674 w 674"/>
                <a:gd name="T11" fmla="*/ 337 h 337"/>
                <a:gd name="T12" fmla="*/ 337 w 674"/>
                <a:gd name="T13" fmla="*/ 0 h 337"/>
              </a:gdLst>
              <a:ahLst/>
              <a:cxnLst>
                <a:cxn ang="0">
                  <a:pos x="T0" y="T1"/>
                </a:cxn>
                <a:cxn ang="0">
                  <a:pos x="T2" y="T3"/>
                </a:cxn>
                <a:cxn ang="0">
                  <a:pos x="T4" y="T5"/>
                </a:cxn>
                <a:cxn ang="0">
                  <a:pos x="T6" y="T7"/>
                </a:cxn>
                <a:cxn ang="0">
                  <a:pos x="T8" y="T9"/>
                </a:cxn>
                <a:cxn ang="0">
                  <a:pos x="T10" y="T11"/>
                </a:cxn>
                <a:cxn ang="0">
                  <a:pos x="T12" y="T13"/>
                </a:cxn>
              </a:cxnLst>
              <a:rect l="0" t="0" r="r" b="b"/>
              <a:pathLst>
                <a:path w="674" h="337">
                  <a:moveTo>
                    <a:pt x="337" y="0"/>
                  </a:moveTo>
                  <a:cubicBezTo>
                    <a:pt x="151" y="0"/>
                    <a:pt x="0" y="151"/>
                    <a:pt x="0" y="337"/>
                  </a:cubicBezTo>
                  <a:cubicBezTo>
                    <a:pt x="95" y="337"/>
                    <a:pt x="95" y="337"/>
                    <a:pt x="95" y="337"/>
                  </a:cubicBezTo>
                  <a:cubicBezTo>
                    <a:pt x="95" y="203"/>
                    <a:pt x="203" y="95"/>
                    <a:pt x="337" y="95"/>
                  </a:cubicBezTo>
                  <a:cubicBezTo>
                    <a:pt x="470" y="95"/>
                    <a:pt x="579" y="203"/>
                    <a:pt x="579" y="337"/>
                  </a:cubicBezTo>
                  <a:cubicBezTo>
                    <a:pt x="674" y="337"/>
                    <a:pt x="674" y="337"/>
                    <a:pt x="674" y="337"/>
                  </a:cubicBezTo>
                  <a:cubicBezTo>
                    <a:pt x="674" y="151"/>
                    <a:pt x="523" y="0"/>
                    <a:pt x="337" y="0"/>
                  </a:cubicBezTo>
                  <a:close/>
                </a:path>
              </a:pathLst>
            </a:custGeom>
            <a:solidFill>
              <a:schemeClr val="accent1"/>
            </a:solidFill>
            <a:ln>
              <a:noFill/>
            </a:ln>
          </p:spPr>
          <p:txBody>
            <a:bodyPr/>
            <a:lstStyle/>
            <a:p>
              <a:endParaRPr lang="zh-CN" alt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nvGrpSpPr>
            <p:cNvPr id="15381" name="Group 21"/>
            <p:cNvGrpSpPr/>
            <p:nvPr/>
          </p:nvGrpSpPr>
          <p:grpSpPr bwMode="auto">
            <a:xfrm>
              <a:off x="10052051" y="2689225"/>
              <a:ext cx="188383" cy="137584"/>
              <a:chOff x="0" y="0"/>
              <a:chExt cx="89" cy="65"/>
            </a:xfrm>
          </p:grpSpPr>
          <p:sp>
            <p:nvSpPr>
              <p:cNvPr id="15382" name="Oval 22"/>
              <p:cNvSpPr>
                <a:spLocks noChangeArrowheads="1"/>
              </p:cNvSpPr>
              <p:nvPr/>
            </p:nvSpPr>
            <p:spPr bwMode="auto">
              <a:xfrm>
                <a:off x="32" y="23"/>
                <a:ext cx="26" cy="2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5383" name="Freeform 23"/>
              <p:cNvSpPr>
                <a:spLocks noEditPoints="1"/>
              </p:cNvSpPr>
              <p:nvPr/>
            </p:nvSpPr>
            <p:spPr bwMode="auto">
              <a:xfrm>
                <a:off x="0" y="0"/>
                <a:ext cx="89" cy="65"/>
              </a:xfrm>
              <a:custGeom>
                <a:avLst/>
                <a:gdLst>
                  <a:gd name="T0" fmla="*/ 51 w 54"/>
                  <a:gd name="T1" fmla="*/ 6 h 39"/>
                  <a:gd name="T2" fmla="*/ 38 w 54"/>
                  <a:gd name="T3" fmla="*/ 6 h 39"/>
                  <a:gd name="T4" fmla="*/ 37 w 54"/>
                  <a:gd name="T5" fmla="*/ 3 h 39"/>
                  <a:gd name="T6" fmla="*/ 34 w 54"/>
                  <a:gd name="T7" fmla="*/ 0 h 39"/>
                  <a:gd name="T8" fmla="*/ 20 w 54"/>
                  <a:gd name="T9" fmla="*/ 0 h 39"/>
                  <a:gd name="T10" fmla="*/ 16 w 54"/>
                  <a:gd name="T11" fmla="*/ 3 h 39"/>
                  <a:gd name="T12" fmla="*/ 16 w 54"/>
                  <a:gd name="T13" fmla="*/ 6 h 39"/>
                  <a:gd name="T14" fmla="*/ 2 w 54"/>
                  <a:gd name="T15" fmla="*/ 6 h 39"/>
                  <a:gd name="T16" fmla="*/ 0 w 54"/>
                  <a:gd name="T17" fmla="*/ 8 h 39"/>
                  <a:gd name="T18" fmla="*/ 0 w 54"/>
                  <a:gd name="T19" fmla="*/ 37 h 39"/>
                  <a:gd name="T20" fmla="*/ 2 w 54"/>
                  <a:gd name="T21" fmla="*/ 39 h 39"/>
                  <a:gd name="T22" fmla="*/ 51 w 54"/>
                  <a:gd name="T23" fmla="*/ 39 h 39"/>
                  <a:gd name="T24" fmla="*/ 54 w 54"/>
                  <a:gd name="T25" fmla="*/ 37 h 39"/>
                  <a:gd name="T26" fmla="*/ 54 w 54"/>
                  <a:gd name="T27" fmla="*/ 8 h 39"/>
                  <a:gd name="T28" fmla="*/ 51 w 54"/>
                  <a:gd name="T29" fmla="*/ 6 h 39"/>
                  <a:gd name="T30" fmla="*/ 27 w 54"/>
                  <a:gd name="T31" fmla="*/ 36 h 39"/>
                  <a:gd name="T32" fmla="*/ 13 w 54"/>
                  <a:gd name="T33" fmla="*/ 23 h 39"/>
                  <a:gd name="T34" fmla="*/ 27 w 54"/>
                  <a:gd name="T35" fmla="*/ 9 h 39"/>
                  <a:gd name="T36" fmla="*/ 41 w 54"/>
                  <a:gd name="T37" fmla="*/ 23 h 39"/>
                  <a:gd name="T38" fmla="*/ 27 w 54"/>
                  <a:gd name="T39" fmla="*/ 36 h 39"/>
                  <a:gd name="T40" fmla="*/ 51 w 54"/>
                  <a:gd name="T41" fmla="*/ 12 h 39"/>
                  <a:gd name="T42" fmla="*/ 39 w 54"/>
                  <a:gd name="T43" fmla="*/ 12 h 39"/>
                  <a:gd name="T44" fmla="*/ 39 w 54"/>
                  <a:gd name="T45" fmla="*/ 9 h 39"/>
                  <a:gd name="T46" fmla="*/ 51 w 54"/>
                  <a:gd name="T47" fmla="*/ 9 h 39"/>
                  <a:gd name="T48" fmla="*/ 51 w 54"/>
                  <a:gd name="T49"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39">
                    <a:moveTo>
                      <a:pt x="51" y="6"/>
                    </a:moveTo>
                    <a:cubicBezTo>
                      <a:pt x="38" y="6"/>
                      <a:pt x="38" y="6"/>
                      <a:pt x="38" y="6"/>
                    </a:cubicBezTo>
                    <a:cubicBezTo>
                      <a:pt x="37" y="3"/>
                      <a:pt x="37" y="3"/>
                      <a:pt x="37" y="3"/>
                    </a:cubicBezTo>
                    <a:cubicBezTo>
                      <a:pt x="37" y="1"/>
                      <a:pt x="36" y="0"/>
                      <a:pt x="34" y="0"/>
                    </a:cubicBezTo>
                    <a:cubicBezTo>
                      <a:pt x="20" y="0"/>
                      <a:pt x="20" y="0"/>
                      <a:pt x="20" y="0"/>
                    </a:cubicBezTo>
                    <a:cubicBezTo>
                      <a:pt x="18" y="0"/>
                      <a:pt x="16" y="1"/>
                      <a:pt x="16" y="3"/>
                    </a:cubicBezTo>
                    <a:cubicBezTo>
                      <a:pt x="16" y="6"/>
                      <a:pt x="16" y="6"/>
                      <a:pt x="16" y="6"/>
                    </a:cubicBezTo>
                    <a:cubicBezTo>
                      <a:pt x="2" y="6"/>
                      <a:pt x="2" y="6"/>
                      <a:pt x="2" y="6"/>
                    </a:cubicBezTo>
                    <a:cubicBezTo>
                      <a:pt x="1" y="6"/>
                      <a:pt x="0" y="7"/>
                      <a:pt x="0" y="8"/>
                    </a:cubicBezTo>
                    <a:cubicBezTo>
                      <a:pt x="0" y="37"/>
                      <a:pt x="0" y="37"/>
                      <a:pt x="0" y="37"/>
                    </a:cubicBezTo>
                    <a:cubicBezTo>
                      <a:pt x="0" y="38"/>
                      <a:pt x="1" y="39"/>
                      <a:pt x="2" y="39"/>
                    </a:cubicBezTo>
                    <a:cubicBezTo>
                      <a:pt x="51" y="39"/>
                      <a:pt x="51" y="39"/>
                      <a:pt x="51" y="39"/>
                    </a:cubicBezTo>
                    <a:cubicBezTo>
                      <a:pt x="53" y="39"/>
                      <a:pt x="54" y="38"/>
                      <a:pt x="54" y="37"/>
                    </a:cubicBezTo>
                    <a:cubicBezTo>
                      <a:pt x="54" y="8"/>
                      <a:pt x="54" y="8"/>
                      <a:pt x="54" y="8"/>
                    </a:cubicBezTo>
                    <a:cubicBezTo>
                      <a:pt x="54" y="7"/>
                      <a:pt x="53" y="6"/>
                      <a:pt x="51" y="6"/>
                    </a:cubicBezTo>
                    <a:close/>
                    <a:moveTo>
                      <a:pt x="27" y="36"/>
                    </a:moveTo>
                    <a:cubicBezTo>
                      <a:pt x="19" y="36"/>
                      <a:pt x="13" y="30"/>
                      <a:pt x="13" y="23"/>
                    </a:cubicBezTo>
                    <a:cubicBezTo>
                      <a:pt x="13" y="15"/>
                      <a:pt x="19" y="9"/>
                      <a:pt x="27" y="9"/>
                    </a:cubicBezTo>
                    <a:cubicBezTo>
                      <a:pt x="34" y="9"/>
                      <a:pt x="41" y="15"/>
                      <a:pt x="41" y="23"/>
                    </a:cubicBezTo>
                    <a:cubicBezTo>
                      <a:pt x="41" y="30"/>
                      <a:pt x="34" y="36"/>
                      <a:pt x="27" y="36"/>
                    </a:cubicBezTo>
                    <a:close/>
                    <a:moveTo>
                      <a:pt x="51" y="12"/>
                    </a:moveTo>
                    <a:cubicBezTo>
                      <a:pt x="39" y="12"/>
                      <a:pt x="39" y="12"/>
                      <a:pt x="39" y="12"/>
                    </a:cubicBezTo>
                    <a:cubicBezTo>
                      <a:pt x="39" y="9"/>
                      <a:pt x="39" y="9"/>
                      <a:pt x="39" y="9"/>
                    </a:cubicBezTo>
                    <a:cubicBezTo>
                      <a:pt x="51" y="9"/>
                      <a:pt x="51" y="9"/>
                      <a:pt x="51" y="9"/>
                    </a:cubicBezTo>
                    <a:lnTo>
                      <a:pt x="51"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sp>
          <p:nvSpPr>
            <p:cNvPr id="15384" name="Freeform 24"/>
            <p:cNvSpPr>
              <a:spLocks noEditPoints="1"/>
            </p:cNvSpPr>
            <p:nvPr/>
          </p:nvSpPr>
          <p:spPr bwMode="auto">
            <a:xfrm>
              <a:off x="8024285" y="2670176"/>
              <a:ext cx="196849" cy="192616"/>
            </a:xfrm>
            <a:custGeom>
              <a:avLst/>
              <a:gdLst>
                <a:gd name="T0" fmla="*/ 53 w 56"/>
                <a:gd name="T1" fmla="*/ 0 h 55"/>
                <a:gd name="T2" fmla="*/ 4 w 56"/>
                <a:gd name="T3" fmla="*/ 0 h 55"/>
                <a:gd name="T4" fmla="*/ 0 w 56"/>
                <a:gd name="T5" fmla="*/ 3 h 55"/>
                <a:gd name="T6" fmla="*/ 0 w 56"/>
                <a:gd name="T7" fmla="*/ 40 h 55"/>
                <a:gd name="T8" fmla="*/ 4 w 56"/>
                <a:gd name="T9" fmla="*/ 43 h 55"/>
                <a:gd name="T10" fmla="*/ 53 w 56"/>
                <a:gd name="T11" fmla="*/ 43 h 55"/>
                <a:gd name="T12" fmla="*/ 56 w 56"/>
                <a:gd name="T13" fmla="*/ 40 h 55"/>
                <a:gd name="T14" fmla="*/ 56 w 56"/>
                <a:gd name="T15" fmla="*/ 3 h 55"/>
                <a:gd name="T16" fmla="*/ 53 w 56"/>
                <a:gd name="T17" fmla="*/ 0 h 55"/>
                <a:gd name="T18" fmla="*/ 53 w 56"/>
                <a:gd name="T19" fmla="*/ 31 h 55"/>
                <a:gd name="T20" fmla="*/ 49 w 56"/>
                <a:gd name="T21" fmla="*/ 35 h 55"/>
                <a:gd name="T22" fmla="*/ 7 w 56"/>
                <a:gd name="T23" fmla="*/ 35 h 55"/>
                <a:gd name="T24" fmla="*/ 4 w 56"/>
                <a:gd name="T25" fmla="*/ 31 h 55"/>
                <a:gd name="T26" fmla="*/ 4 w 56"/>
                <a:gd name="T27" fmla="*/ 7 h 55"/>
                <a:gd name="T28" fmla="*/ 7 w 56"/>
                <a:gd name="T29" fmla="*/ 3 h 55"/>
                <a:gd name="T30" fmla="*/ 49 w 56"/>
                <a:gd name="T31" fmla="*/ 3 h 55"/>
                <a:gd name="T32" fmla="*/ 53 w 56"/>
                <a:gd name="T33" fmla="*/ 7 h 55"/>
                <a:gd name="T34" fmla="*/ 53 w 56"/>
                <a:gd name="T35" fmla="*/ 31 h 55"/>
                <a:gd name="T36" fmla="*/ 32 w 56"/>
                <a:gd name="T37" fmla="*/ 45 h 55"/>
                <a:gd name="T38" fmla="*/ 34 w 56"/>
                <a:gd name="T39" fmla="*/ 47 h 55"/>
                <a:gd name="T40" fmla="*/ 34 w 56"/>
                <a:gd name="T41" fmla="*/ 48 h 55"/>
                <a:gd name="T42" fmla="*/ 35 w 56"/>
                <a:gd name="T43" fmla="*/ 51 h 55"/>
                <a:gd name="T44" fmla="*/ 39 w 56"/>
                <a:gd name="T45" fmla="*/ 54 h 55"/>
                <a:gd name="T46" fmla="*/ 39 w 56"/>
                <a:gd name="T47" fmla="*/ 55 h 55"/>
                <a:gd name="T48" fmla="*/ 18 w 56"/>
                <a:gd name="T49" fmla="*/ 55 h 55"/>
                <a:gd name="T50" fmla="*/ 18 w 56"/>
                <a:gd name="T51" fmla="*/ 54 h 55"/>
                <a:gd name="T52" fmla="*/ 22 w 56"/>
                <a:gd name="T53" fmla="*/ 51 h 55"/>
                <a:gd name="T54" fmla="*/ 23 w 56"/>
                <a:gd name="T55" fmla="*/ 48 h 55"/>
                <a:gd name="T56" fmla="*/ 23 w 56"/>
                <a:gd name="T57" fmla="*/ 47 h 55"/>
                <a:gd name="T58" fmla="*/ 25 w 56"/>
                <a:gd name="T59" fmla="*/ 45 h 55"/>
                <a:gd name="T60" fmla="*/ 32 w 56"/>
                <a:gd name="T61"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55">
                  <a:moveTo>
                    <a:pt x="53" y="0"/>
                  </a:moveTo>
                  <a:cubicBezTo>
                    <a:pt x="4" y="0"/>
                    <a:pt x="4" y="0"/>
                    <a:pt x="4" y="0"/>
                  </a:cubicBezTo>
                  <a:cubicBezTo>
                    <a:pt x="2" y="0"/>
                    <a:pt x="0" y="1"/>
                    <a:pt x="0" y="3"/>
                  </a:cubicBezTo>
                  <a:cubicBezTo>
                    <a:pt x="0" y="40"/>
                    <a:pt x="0" y="40"/>
                    <a:pt x="0" y="40"/>
                  </a:cubicBezTo>
                  <a:cubicBezTo>
                    <a:pt x="0" y="42"/>
                    <a:pt x="2" y="43"/>
                    <a:pt x="4" y="43"/>
                  </a:cubicBezTo>
                  <a:cubicBezTo>
                    <a:pt x="53" y="43"/>
                    <a:pt x="53" y="43"/>
                    <a:pt x="53" y="43"/>
                  </a:cubicBezTo>
                  <a:cubicBezTo>
                    <a:pt x="55" y="43"/>
                    <a:pt x="56" y="42"/>
                    <a:pt x="56" y="40"/>
                  </a:cubicBezTo>
                  <a:cubicBezTo>
                    <a:pt x="56" y="3"/>
                    <a:pt x="56" y="3"/>
                    <a:pt x="56" y="3"/>
                  </a:cubicBezTo>
                  <a:cubicBezTo>
                    <a:pt x="56" y="1"/>
                    <a:pt x="55" y="0"/>
                    <a:pt x="53" y="0"/>
                  </a:cubicBezTo>
                  <a:close/>
                  <a:moveTo>
                    <a:pt x="53" y="31"/>
                  </a:moveTo>
                  <a:cubicBezTo>
                    <a:pt x="53" y="33"/>
                    <a:pt x="51" y="35"/>
                    <a:pt x="49" y="35"/>
                  </a:cubicBezTo>
                  <a:cubicBezTo>
                    <a:pt x="7" y="35"/>
                    <a:pt x="7" y="35"/>
                    <a:pt x="7" y="35"/>
                  </a:cubicBezTo>
                  <a:cubicBezTo>
                    <a:pt x="5" y="35"/>
                    <a:pt x="4" y="33"/>
                    <a:pt x="4" y="31"/>
                  </a:cubicBezTo>
                  <a:cubicBezTo>
                    <a:pt x="4" y="7"/>
                    <a:pt x="4" y="7"/>
                    <a:pt x="4" y="7"/>
                  </a:cubicBezTo>
                  <a:cubicBezTo>
                    <a:pt x="4" y="5"/>
                    <a:pt x="5" y="3"/>
                    <a:pt x="7" y="3"/>
                  </a:cubicBezTo>
                  <a:cubicBezTo>
                    <a:pt x="49" y="3"/>
                    <a:pt x="49" y="3"/>
                    <a:pt x="49" y="3"/>
                  </a:cubicBezTo>
                  <a:cubicBezTo>
                    <a:pt x="51" y="3"/>
                    <a:pt x="53" y="5"/>
                    <a:pt x="53" y="7"/>
                  </a:cubicBezTo>
                  <a:lnTo>
                    <a:pt x="53" y="31"/>
                  </a:lnTo>
                  <a:close/>
                  <a:moveTo>
                    <a:pt x="32" y="45"/>
                  </a:moveTo>
                  <a:cubicBezTo>
                    <a:pt x="33" y="45"/>
                    <a:pt x="34" y="46"/>
                    <a:pt x="34" y="47"/>
                  </a:cubicBezTo>
                  <a:cubicBezTo>
                    <a:pt x="34" y="48"/>
                    <a:pt x="34" y="48"/>
                    <a:pt x="34" y="48"/>
                  </a:cubicBezTo>
                  <a:cubicBezTo>
                    <a:pt x="34" y="49"/>
                    <a:pt x="34" y="51"/>
                    <a:pt x="35" y="51"/>
                  </a:cubicBezTo>
                  <a:cubicBezTo>
                    <a:pt x="39" y="54"/>
                    <a:pt x="39" y="54"/>
                    <a:pt x="39" y="54"/>
                  </a:cubicBezTo>
                  <a:cubicBezTo>
                    <a:pt x="40" y="55"/>
                    <a:pt x="40" y="55"/>
                    <a:pt x="39" y="55"/>
                  </a:cubicBezTo>
                  <a:cubicBezTo>
                    <a:pt x="18" y="55"/>
                    <a:pt x="18" y="55"/>
                    <a:pt x="18" y="55"/>
                  </a:cubicBezTo>
                  <a:cubicBezTo>
                    <a:pt x="17" y="55"/>
                    <a:pt x="17" y="55"/>
                    <a:pt x="18" y="54"/>
                  </a:cubicBezTo>
                  <a:cubicBezTo>
                    <a:pt x="22" y="51"/>
                    <a:pt x="22" y="51"/>
                    <a:pt x="22" y="51"/>
                  </a:cubicBezTo>
                  <a:cubicBezTo>
                    <a:pt x="22" y="51"/>
                    <a:pt x="23" y="49"/>
                    <a:pt x="23" y="48"/>
                  </a:cubicBezTo>
                  <a:cubicBezTo>
                    <a:pt x="23" y="47"/>
                    <a:pt x="23" y="47"/>
                    <a:pt x="23" y="47"/>
                  </a:cubicBezTo>
                  <a:cubicBezTo>
                    <a:pt x="23" y="46"/>
                    <a:pt x="24" y="45"/>
                    <a:pt x="25" y="45"/>
                  </a:cubicBezTo>
                  <a:lnTo>
                    <a:pt x="32"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nvGrpSpPr>
            <p:cNvPr id="15385" name="Group 25"/>
            <p:cNvGrpSpPr/>
            <p:nvPr/>
          </p:nvGrpSpPr>
          <p:grpSpPr bwMode="auto">
            <a:xfrm>
              <a:off x="5977467" y="2704043"/>
              <a:ext cx="230717" cy="122767"/>
              <a:chOff x="0" y="0"/>
              <a:chExt cx="109" cy="58"/>
            </a:xfrm>
          </p:grpSpPr>
          <p:sp>
            <p:nvSpPr>
              <p:cNvPr id="15386" name="Freeform 26"/>
              <p:cNvSpPr/>
              <p:nvPr/>
            </p:nvSpPr>
            <p:spPr bwMode="auto">
              <a:xfrm>
                <a:off x="36" y="0"/>
                <a:ext cx="73" cy="58"/>
              </a:xfrm>
              <a:custGeom>
                <a:avLst/>
                <a:gdLst>
                  <a:gd name="T0" fmla="*/ 0 w 44"/>
                  <a:gd name="T1" fmla="*/ 0 h 35"/>
                  <a:gd name="T2" fmla="*/ 32 w 44"/>
                  <a:gd name="T3" fmla="*/ 0 h 35"/>
                  <a:gd name="T4" fmla="*/ 34 w 44"/>
                  <a:gd name="T5" fmla="*/ 2 h 35"/>
                  <a:gd name="T6" fmla="*/ 34 w 44"/>
                  <a:gd name="T7" fmla="*/ 21 h 35"/>
                  <a:gd name="T8" fmla="*/ 44 w 44"/>
                  <a:gd name="T9" fmla="*/ 21 h 35"/>
                  <a:gd name="T10" fmla="*/ 31 w 44"/>
                  <a:gd name="T11" fmla="*/ 35 h 35"/>
                  <a:gd name="T12" fmla="*/ 30 w 44"/>
                  <a:gd name="T13" fmla="*/ 35 h 35"/>
                  <a:gd name="T14" fmla="*/ 17 w 44"/>
                  <a:gd name="T15" fmla="*/ 21 h 35"/>
                  <a:gd name="T16" fmla="*/ 27 w 44"/>
                  <a:gd name="T17" fmla="*/ 21 h 35"/>
                  <a:gd name="T18" fmla="*/ 27 w 44"/>
                  <a:gd name="T19" fmla="*/ 7 h 35"/>
                  <a:gd name="T20" fmla="*/ 7 w 44"/>
                  <a:gd name="T21" fmla="*/ 7 h 35"/>
                  <a:gd name="T22" fmla="*/ 0 w 44"/>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35">
                    <a:moveTo>
                      <a:pt x="0" y="0"/>
                    </a:moveTo>
                    <a:cubicBezTo>
                      <a:pt x="8" y="0"/>
                      <a:pt x="25" y="0"/>
                      <a:pt x="32" y="0"/>
                    </a:cubicBezTo>
                    <a:cubicBezTo>
                      <a:pt x="33" y="0"/>
                      <a:pt x="34" y="1"/>
                      <a:pt x="34" y="2"/>
                    </a:cubicBezTo>
                    <a:cubicBezTo>
                      <a:pt x="34" y="8"/>
                      <a:pt x="34" y="14"/>
                      <a:pt x="34" y="21"/>
                    </a:cubicBezTo>
                    <a:cubicBezTo>
                      <a:pt x="38" y="21"/>
                      <a:pt x="41" y="21"/>
                      <a:pt x="44" y="21"/>
                    </a:cubicBezTo>
                    <a:cubicBezTo>
                      <a:pt x="40" y="25"/>
                      <a:pt x="35" y="30"/>
                      <a:pt x="31" y="35"/>
                    </a:cubicBezTo>
                    <a:cubicBezTo>
                      <a:pt x="31" y="35"/>
                      <a:pt x="31" y="35"/>
                      <a:pt x="30" y="35"/>
                    </a:cubicBezTo>
                    <a:cubicBezTo>
                      <a:pt x="26" y="30"/>
                      <a:pt x="22" y="25"/>
                      <a:pt x="17" y="21"/>
                    </a:cubicBezTo>
                    <a:cubicBezTo>
                      <a:pt x="21" y="21"/>
                      <a:pt x="24" y="21"/>
                      <a:pt x="27" y="21"/>
                    </a:cubicBezTo>
                    <a:cubicBezTo>
                      <a:pt x="27" y="16"/>
                      <a:pt x="27" y="12"/>
                      <a:pt x="27" y="7"/>
                    </a:cubicBezTo>
                    <a:cubicBezTo>
                      <a:pt x="24" y="7"/>
                      <a:pt x="11" y="7"/>
                      <a:pt x="7" y="7"/>
                    </a:cubicBezTo>
                    <a:cubicBezTo>
                      <a:pt x="5" y="5"/>
                      <a:pt x="3"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5387" name="Freeform 27"/>
              <p:cNvSpPr/>
              <p:nvPr/>
            </p:nvSpPr>
            <p:spPr bwMode="auto">
              <a:xfrm>
                <a:off x="0" y="0"/>
                <a:ext cx="73" cy="58"/>
              </a:xfrm>
              <a:custGeom>
                <a:avLst/>
                <a:gdLst>
                  <a:gd name="T0" fmla="*/ 13 w 44"/>
                  <a:gd name="T1" fmla="*/ 0 h 35"/>
                  <a:gd name="T2" fmla="*/ 14 w 44"/>
                  <a:gd name="T3" fmla="*/ 0 h 35"/>
                  <a:gd name="T4" fmla="*/ 27 w 44"/>
                  <a:gd name="T5" fmla="*/ 15 h 35"/>
                  <a:gd name="T6" fmla="*/ 17 w 44"/>
                  <a:gd name="T7" fmla="*/ 15 h 35"/>
                  <a:gd name="T8" fmla="*/ 17 w 44"/>
                  <a:gd name="T9" fmla="*/ 28 h 35"/>
                  <a:gd name="T10" fmla="*/ 37 w 44"/>
                  <a:gd name="T11" fmla="*/ 28 h 35"/>
                  <a:gd name="T12" fmla="*/ 44 w 44"/>
                  <a:gd name="T13" fmla="*/ 35 h 35"/>
                  <a:gd name="T14" fmla="*/ 12 w 44"/>
                  <a:gd name="T15" fmla="*/ 35 h 35"/>
                  <a:gd name="T16" fmla="*/ 10 w 44"/>
                  <a:gd name="T17" fmla="*/ 33 h 35"/>
                  <a:gd name="T18" fmla="*/ 10 w 44"/>
                  <a:gd name="T19" fmla="*/ 15 h 35"/>
                  <a:gd name="T20" fmla="*/ 0 w 44"/>
                  <a:gd name="T21" fmla="*/ 15 h 35"/>
                  <a:gd name="T22" fmla="*/ 13 w 44"/>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35">
                    <a:moveTo>
                      <a:pt x="13" y="0"/>
                    </a:moveTo>
                    <a:cubicBezTo>
                      <a:pt x="13" y="0"/>
                      <a:pt x="14" y="0"/>
                      <a:pt x="14" y="0"/>
                    </a:cubicBezTo>
                    <a:cubicBezTo>
                      <a:pt x="18" y="5"/>
                      <a:pt x="22" y="10"/>
                      <a:pt x="27" y="15"/>
                    </a:cubicBezTo>
                    <a:cubicBezTo>
                      <a:pt x="23" y="15"/>
                      <a:pt x="20" y="15"/>
                      <a:pt x="17" y="15"/>
                    </a:cubicBezTo>
                    <a:cubicBezTo>
                      <a:pt x="17" y="19"/>
                      <a:pt x="17" y="24"/>
                      <a:pt x="17" y="28"/>
                    </a:cubicBezTo>
                    <a:cubicBezTo>
                      <a:pt x="20" y="28"/>
                      <a:pt x="34" y="28"/>
                      <a:pt x="37" y="28"/>
                    </a:cubicBezTo>
                    <a:cubicBezTo>
                      <a:pt x="40" y="30"/>
                      <a:pt x="42" y="33"/>
                      <a:pt x="44" y="35"/>
                    </a:cubicBezTo>
                    <a:cubicBezTo>
                      <a:pt x="37" y="35"/>
                      <a:pt x="20" y="35"/>
                      <a:pt x="12" y="35"/>
                    </a:cubicBezTo>
                    <a:cubicBezTo>
                      <a:pt x="11" y="35"/>
                      <a:pt x="10" y="34"/>
                      <a:pt x="10" y="33"/>
                    </a:cubicBezTo>
                    <a:cubicBezTo>
                      <a:pt x="10" y="27"/>
                      <a:pt x="10" y="21"/>
                      <a:pt x="10" y="15"/>
                    </a:cubicBezTo>
                    <a:cubicBezTo>
                      <a:pt x="7" y="15"/>
                      <a:pt x="3" y="15"/>
                      <a:pt x="0" y="15"/>
                    </a:cubicBezTo>
                    <a:cubicBezTo>
                      <a:pt x="4" y="10"/>
                      <a:pt x="9" y="5"/>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grpSp>
          <p:nvGrpSpPr>
            <p:cNvPr id="15388" name="Group 28"/>
            <p:cNvGrpSpPr/>
            <p:nvPr/>
          </p:nvGrpSpPr>
          <p:grpSpPr bwMode="auto">
            <a:xfrm>
              <a:off x="3966634" y="2661709"/>
              <a:ext cx="209551" cy="211667"/>
              <a:chOff x="0" y="0"/>
              <a:chExt cx="99" cy="100"/>
            </a:xfrm>
          </p:grpSpPr>
          <p:sp>
            <p:nvSpPr>
              <p:cNvPr id="15389" name="Freeform 29"/>
              <p:cNvSpPr/>
              <p:nvPr/>
            </p:nvSpPr>
            <p:spPr bwMode="auto">
              <a:xfrm>
                <a:off x="60" y="60"/>
                <a:ext cx="39" cy="40"/>
              </a:xfrm>
              <a:custGeom>
                <a:avLst/>
                <a:gdLst>
                  <a:gd name="T0" fmla="*/ 22 w 24"/>
                  <a:gd name="T1" fmla="*/ 14 h 24"/>
                  <a:gd name="T2" fmla="*/ 8 w 24"/>
                  <a:gd name="T3" fmla="*/ 0 h 24"/>
                  <a:gd name="T4" fmla="*/ 0 w 24"/>
                  <a:gd name="T5" fmla="*/ 8 h 24"/>
                  <a:gd name="T6" fmla="*/ 14 w 24"/>
                  <a:gd name="T7" fmla="*/ 22 h 24"/>
                  <a:gd name="T8" fmla="*/ 22 w 24"/>
                  <a:gd name="T9" fmla="*/ 22 h 24"/>
                  <a:gd name="T10" fmla="*/ 22 w 24"/>
                  <a:gd name="T11" fmla="*/ 14 h 24"/>
                </a:gdLst>
                <a:ahLst/>
                <a:cxnLst>
                  <a:cxn ang="0">
                    <a:pos x="T0" y="T1"/>
                  </a:cxn>
                  <a:cxn ang="0">
                    <a:pos x="T2" y="T3"/>
                  </a:cxn>
                  <a:cxn ang="0">
                    <a:pos x="T4" y="T5"/>
                  </a:cxn>
                  <a:cxn ang="0">
                    <a:pos x="T6" y="T7"/>
                  </a:cxn>
                  <a:cxn ang="0">
                    <a:pos x="T8" y="T9"/>
                  </a:cxn>
                  <a:cxn ang="0">
                    <a:pos x="T10" y="T11"/>
                  </a:cxn>
                </a:cxnLst>
                <a:rect l="0" t="0" r="r" b="b"/>
                <a:pathLst>
                  <a:path w="24" h="24">
                    <a:moveTo>
                      <a:pt x="22" y="14"/>
                    </a:moveTo>
                    <a:cubicBezTo>
                      <a:pt x="8" y="0"/>
                      <a:pt x="8" y="0"/>
                      <a:pt x="8" y="0"/>
                    </a:cubicBezTo>
                    <a:cubicBezTo>
                      <a:pt x="6" y="3"/>
                      <a:pt x="3" y="6"/>
                      <a:pt x="0" y="8"/>
                    </a:cubicBezTo>
                    <a:cubicBezTo>
                      <a:pt x="14" y="22"/>
                      <a:pt x="14" y="22"/>
                      <a:pt x="14" y="22"/>
                    </a:cubicBezTo>
                    <a:cubicBezTo>
                      <a:pt x="16" y="24"/>
                      <a:pt x="20" y="24"/>
                      <a:pt x="22" y="22"/>
                    </a:cubicBezTo>
                    <a:cubicBezTo>
                      <a:pt x="24" y="19"/>
                      <a:pt x="24" y="16"/>
                      <a:pt x="22"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5390" name="Freeform 30"/>
              <p:cNvSpPr>
                <a:spLocks noEditPoints="1"/>
              </p:cNvSpPr>
              <p:nvPr/>
            </p:nvSpPr>
            <p:spPr bwMode="auto">
              <a:xfrm>
                <a:off x="0" y="0"/>
                <a:ext cx="73" cy="73"/>
              </a:xfrm>
              <a:custGeom>
                <a:avLst/>
                <a:gdLst>
                  <a:gd name="T0" fmla="*/ 44 w 44"/>
                  <a:gd name="T1" fmla="*/ 22 h 44"/>
                  <a:gd name="T2" fmla="*/ 22 w 44"/>
                  <a:gd name="T3" fmla="*/ 0 h 44"/>
                  <a:gd name="T4" fmla="*/ 0 w 44"/>
                  <a:gd name="T5" fmla="*/ 22 h 44"/>
                  <a:gd name="T6" fmla="*/ 22 w 44"/>
                  <a:gd name="T7" fmla="*/ 44 h 44"/>
                  <a:gd name="T8" fmla="*/ 44 w 44"/>
                  <a:gd name="T9" fmla="*/ 22 h 44"/>
                  <a:gd name="T10" fmla="*/ 22 w 44"/>
                  <a:gd name="T11" fmla="*/ 39 h 44"/>
                  <a:gd name="T12" fmla="*/ 5 w 44"/>
                  <a:gd name="T13" fmla="*/ 22 h 44"/>
                  <a:gd name="T14" fmla="*/ 22 w 44"/>
                  <a:gd name="T15" fmla="*/ 5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44" y="22"/>
                    </a:moveTo>
                    <a:cubicBezTo>
                      <a:pt x="44" y="10"/>
                      <a:pt x="34" y="0"/>
                      <a:pt x="22" y="0"/>
                    </a:cubicBezTo>
                    <a:cubicBezTo>
                      <a:pt x="10" y="0"/>
                      <a:pt x="0" y="10"/>
                      <a:pt x="0" y="22"/>
                    </a:cubicBezTo>
                    <a:cubicBezTo>
                      <a:pt x="0" y="34"/>
                      <a:pt x="10" y="44"/>
                      <a:pt x="22" y="44"/>
                    </a:cubicBezTo>
                    <a:cubicBezTo>
                      <a:pt x="34" y="44"/>
                      <a:pt x="44" y="34"/>
                      <a:pt x="44" y="22"/>
                    </a:cubicBezTo>
                    <a:close/>
                    <a:moveTo>
                      <a:pt x="22" y="39"/>
                    </a:moveTo>
                    <a:cubicBezTo>
                      <a:pt x="13" y="39"/>
                      <a:pt x="5" y="31"/>
                      <a:pt x="5" y="22"/>
                    </a:cubicBezTo>
                    <a:cubicBezTo>
                      <a:pt x="5" y="13"/>
                      <a:pt x="13" y="5"/>
                      <a:pt x="22" y="5"/>
                    </a:cubicBezTo>
                    <a:cubicBezTo>
                      <a:pt x="31" y="5"/>
                      <a:pt x="39" y="13"/>
                      <a:pt x="39" y="22"/>
                    </a:cubicBezTo>
                    <a:cubicBezTo>
                      <a:pt x="39" y="31"/>
                      <a:pt x="31" y="39"/>
                      <a:pt x="22"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5391" name="Freeform 31"/>
              <p:cNvSpPr/>
              <p:nvPr/>
            </p:nvSpPr>
            <p:spPr bwMode="auto">
              <a:xfrm>
                <a:off x="15" y="15"/>
                <a:ext cx="21" cy="22"/>
              </a:xfrm>
              <a:custGeom>
                <a:avLst/>
                <a:gdLst>
                  <a:gd name="T0" fmla="*/ 0 w 13"/>
                  <a:gd name="T1" fmla="*/ 13 h 13"/>
                  <a:gd name="T2" fmla="*/ 4 w 13"/>
                  <a:gd name="T3" fmla="*/ 13 h 13"/>
                  <a:gd name="T4" fmla="*/ 13 w 13"/>
                  <a:gd name="T5" fmla="*/ 4 h 13"/>
                  <a:gd name="T6" fmla="*/ 13 w 13"/>
                  <a:gd name="T7" fmla="*/ 0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cubicBezTo>
                      <a:pt x="4" y="13"/>
                      <a:pt x="4" y="13"/>
                      <a:pt x="4" y="13"/>
                    </a:cubicBezTo>
                    <a:cubicBezTo>
                      <a:pt x="4" y="8"/>
                      <a:pt x="8" y="4"/>
                      <a:pt x="13" y="4"/>
                    </a:cubicBezTo>
                    <a:cubicBezTo>
                      <a:pt x="13" y="0"/>
                      <a:pt x="13" y="0"/>
                      <a:pt x="13" y="0"/>
                    </a:cubicBezTo>
                    <a:cubicBezTo>
                      <a:pt x="6" y="0"/>
                      <a:pt x="0" y="6"/>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sp>
          <p:nvSpPr>
            <p:cNvPr id="15392" name="Freeform 32"/>
            <p:cNvSpPr/>
            <p:nvPr/>
          </p:nvSpPr>
          <p:spPr bwMode="auto">
            <a:xfrm>
              <a:off x="1949451" y="2670176"/>
              <a:ext cx="198967" cy="192616"/>
            </a:xfrm>
            <a:custGeom>
              <a:avLst/>
              <a:gdLst>
                <a:gd name="T0" fmla="*/ 29 w 57"/>
                <a:gd name="T1" fmla="*/ 0 h 55"/>
                <a:gd name="T2" fmla="*/ 8 w 57"/>
                <a:gd name="T3" fmla="*/ 11 h 55"/>
                <a:gd name="T4" fmla="*/ 0 w 57"/>
                <a:gd name="T5" fmla="*/ 6 h 55"/>
                <a:gd name="T6" fmla="*/ 0 w 57"/>
                <a:gd name="T7" fmla="*/ 32 h 55"/>
                <a:gd name="T8" fmla="*/ 22 w 57"/>
                <a:gd name="T9" fmla="*/ 19 h 55"/>
                <a:gd name="T10" fmla="*/ 15 w 57"/>
                <a:gd name="T11" fmla="*/ 15 h 55"/>
                <a:gd name="T12" fmla="*/ 29 w 57"/>
                <a:gd name="T13" fmla="*/ 9 h 55"/>
                <a:gd name="T14" fmla="*/ 48 w 57"/>
                <a:gd name="T15" fmla="*/ 28 h 55"/>
                <a:gd name="T16" fmla="*/ 29 w 57"/>
                <a:gd name="T17" fmla="*/ 47 h 55"/>
                <a:gd name="T18" fmla="*/ 29 w 57"/>
                <a:gd name="T19" fmla="*/ 55 h 55"/>
                <a:gd name="T20" fmla="*/ 57 w 57"/>
                <a:gd name="T21" fmla="*/ 28 h 55"/>
                <a:gd name="T22" fmla="*/ 29 w 57"/>
                <a:gd name="T2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55">
                  <a:moveTo>
                    <a:pt x="29" y="0"/>
                  </a:moveTo>
                  <a:cubicBezTo>
                    <a:pt x="21" y="0"/>
                    <a:pt x="13" y="4"/>
                    <a:pt x="8" y="11"/>
                  </a:cubicBezTo>
                  <a:cubicBezTo>
                    <a:pt x="0" y="6"/>
                    <a:pt x="0" y="6"/>
                    <a:pt x="0" y="6"/>
                  </a:cubicBezTo>
                  <a:cubicBezTo>
                    <a:pt x="0" y="32"/>
                    <a:pt x="0" y="32"/>
                    <a:pt x="0" y="32"/>
                  </a:cubicBezTo>
                  <a:cubicBezTo>
                    <a:pt x="22" y="19"/>
                    <a:pt x="22" y="19"/>
                    <a:pt x="22" y="19"/>
                  </a:cubicBezTo>
                  <a:cubicBezTo>
                    <a:pt x="15" y="15"/>
                    <a:pt x="15" y="15"/>
                    <a:pt x="15" y="15"/>
                  </a:cubicBezTo>
                  <a:cubicBezTo>
                    <a:pt x="19" y="11"/>
                    <a:pt x="24" y="9"/>
                    <a:pt x="29" y="9"/>
                  </a:cubicBezTo>
                  <a:cubicBezTo>
                    <a:pt x="40" y="9"/>
                    <a:pt x="48" y="17"/>
                    <a:pt x="48" y="28"/>
                  </a:cubicBezTo>
                  <a:cubicBezTo>
                    <a:pt x="48" y="38"/>
                    <a:pt x="40" y="47"/>
                    <a:pt x="29" y="47"/>
                  </a:cubicBezTo>
                  <a:cubicBezTo>
                    <a:pt x="29" y="55"/>
                    <a:pt x="29" y="55"/>
                    <a:pt x="29" y="55"/>
                  </a:cubicBezTo>
                  <a:cubicBezTo>
                    <a:pt x="44" y="55"/>
                    <a:pt x="57" y="43"/>
                    <a:pt x="57" y="28"/>
                  </a:cubicBezTo>
                  <a:cubicBezTo>
                    <a:pt x="57" y="12"/>
                    <a:pt x="44" y="0"/>
                    <a:pt x="2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sp>
        <p:nvSpPr>
          <p:cNvPr id="15398" name="Line 38"/>
          <p:cNvSpPr>
            <a:spLocks noChangeShapeType="1"/>
          </p:cNvSpPr>
          <p:nvPr/>
        </p:nvSpPr>
        <p:spPr bwMode="auto">
          <a:xfrm>
            <a:off x="3586031" y="4130731"/>
            <a:ext cx="0" cy="480335"/>
          </a:xfrm>
          <a:prstGeom prst="line">
            <a:avLst/>
          </a:prstGeom>
          <a:noFill/>
          <a:ln w="6350" cmpd="sng">
            <a:solidFill>
              <a:srgbClr val="C0C0C0"/>
            </a:solidFill>
            <a:prstDash val="dash"/>
            <a:rou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sz="2665"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5400" name="Line 40"/>
          <p:cNvSpPr>
            <a:spLocks noChangeShapeType="1"/>
          </p:cNvSpPr>
          <p:nvPr/>
        </p:nvSpPr>
        <p:spPr bwMode="auto">
          <a:xfrm>
            <a:off x="6208161" y="4130731"/>
            <a:ext cx="0" cy="480335"/>
          </a:xfrm>
          <a:prstGeom prst="line">
            <a:avLst/>
          </a:prstGeom>
          <a:noFill/>
          <a:ln w="6350" cmpd="sng">
            <a:solidFill>
              <a:srgbClr val="C0C0C0"/>
            </a:solidFill>
            <a:prstDash val="dash"/>
            <a:rou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sz="2665"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5402" name="Line 42"/>
          <p:cNvSpPr>
            <a:spLocks noChangeShapeType="1"/>
          </p:cNvSpPr>
          <p:nvPr/>
        </p:nvSpPr>
        <p:spPr bwMode="auto">
          <a:xfrm>
            <a:off x="8438116" y="4132946"/>
            <a:ext cx="0" cy="480335"/>
          </a:xfrm>
          <a:prstGeom prst="line">
            <a:avLst/>
          </a:prstGeom>
          <a:noFill/>
          <a:ln w="6350" cmpd="sng">
            <a:solidFill>
              <a:srgbClr val="C0C0C0"/>
            </a:solidFill>
            <a:prstDash val="dash"/>
            <a:rou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sz="2665"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43" name="Subtitle 2"/>
          <p:cNvSpPr txBox="1"/>
          <p:nvPr/>
        </p:nvSpPr>
        <p:spPr bwMode="auto">
          <a:xfrm>
            <a:off x="5027427" y="4831969"/>
            <a:ext cx="2083767"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48" tIns="72475" rIns="144948" bIns="72475">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1200" b="1"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cs typeface="Lantinghei SC Demibold" charset="-122"/>
                <a:sym typeface="Noto Sans S Chinese Regular" panose="020B0500000000000000" pitchFamily="34" charset="-122"/>
              </a:rPr>
              <a:t>输入标题</a:t>
            </a:r>
            <a:endParaRPr lang="zh-CN" altLang="en-US" sz="1200" b="1"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cs typeface="Lantinghei SC Demibold" charset="-122"/>
              <a:sym typeface="Noto Sans S Chinese Regular" panose="020B0500000000000000" pitchFamily="34" charset="-122"/>
            </a:endParaRPr>
          </a:p>
          <a:p>
            <a:pPr algn="ctr" eaLnBrk="1" hangingPunct="1">
              <a:lnSpc>
                <a:spcPct val="120000"/>
              </a:lnSpc>
              <a:buFontTx/>
              <a:buNone/>
            </a:pPr>
            <a:r>
              <a:rPr lang="zh-CN" altLang="en-US" sz="120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a:t>
            </a:r>
            <a:endParaRPr lang="zh-CN" altLang="en-US" sz="120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cs typeface="Lantinghei SC Demibold" charset="-122"/>
              <a:sym typeface="Noto Sans S Chinese Regular" panose="020B0500000000000000" pitchFamily="34" charset="-122"/>
            </a:endParaRPr>
          </a:p>
        </p:txBody>
      </p:sp>
      <p:sp>
        <p:nvSpPr>
          <p:cNvPr id="45" name="Subtitle 2"/>
          <p:cNvSpPr txBox="1"/>
          <p:nvPr/>
        </p:nvSpPr>
        <p:spPr bwMode="auto">
          <a:xfrm>
            <a:off x="2321531" y="4831969"/>
            <a:ext cx="2083767"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48" tIns="72475" rIns="144948" bIns="72475">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1200" b="1"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cs typeface="Lantinghei SC Demibold" charset="-122"/>
                <a:sym typeface="Noto Sans S Chinese Regular" panose="020B0500000000000000" pitchFamily="34" charset="-122"/>
              </a:rPr>
              <a:t>输入标题</a:t>
            </a:r>
            <a:endParaRPr lang="zh-CN" altLang="en-US" sz="1200" b="1"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cs typeface="Lantinghei SC Demibold" charset="-122"/>
              <a:sym typeface="Noto Sans S Chinese Regular" panose="020B0500000000000000" pitchFamily="34" charset="-122"/>
            </a:endParaRPr>
          </a:p>
          <a:p>
            <a:pPr algn="ctr" eaLnBrk="1" hangingPunct="1">
              <a:lnSpc>
                <a:spcPct val="120000"/>
              </a:lnSpc>
              <a:buFontTx/>
              <a:buNone/>
            </a:pPr>
            <a:r>
              <a:rPr lang="zh-CN" altLang="en-US" sz="120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a:t>
            </a:r>
            <a:endParaRPr lang="zh-CN" altLang="en-US" sz="120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cs typeface="Lantinghei SC Demibold" charset="-122"/>
              <a:sym typeface="Noto Sans S Chinese Regular" panose="020B0500000000000000" pitchFamily="34" charset="-122"/>
            </a:endParaRPr>
          </a:p>
        </p:txBody>
      </p:sp>
      <p:sp>
        <p:nvSpPr>
          <p:cNvPr id="46" name="Subtitle 2"/>
          <p:cNvSpPr txBox="1"/>
          <p:nvPr/>
        </p:nvSpPr>
        <p:spPr bwMode="auto">
          <a:xfrm>
            <a:off x="7700281" y="4834183"/>
            <a:ext cx="2083767"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48" tIns="72475" rIns="144948" bIns="72475">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1200" b="1"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cs typeface="Lantinghei SC Demibold" charset="-122"/>
                <a:sym typeface="Noto Sans S Chinese Regular" panose="020B0500000000000000" pitchFamily="34" charset="-122"/>
              </a:rPr>
              <a:t>输入标题</a:t>
            </a:r>
            <a:endParaRPr lang="zh-CN" altLang="en-US" sz="1200" b="1"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cs typeface="Lantinghei SC Demibold" charset="-122"/>
              <a:sym typeface="Noto Sans S Chinese Regular" panose="020B0500000000000000" pitchFamily="34" charset="-122"/>
            </a:endParaRPr>
          </a:p>
          <a:p>
            <a:pPr algn="ctr" eaLnBrk="1" hangingPunct="1">
              <a:lnSpc>
                <a:spcPct val="120000"/>
              </a:lnSpc>
              <a:buFontTx/>
              <a:buNone/>
            </a:pPr>
            <a:r>
              <a:rPr lang="zh-CN" altLang="en-US" sz="120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a:t>
            </a:r>
            <a:endParaRPr lang="zh-CN" altLang="en-US" sz="1200"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cs typeface="Lantinghei SC Demibold" charset="-122"/>
              <a:sym typeface="Noto Sans S Chinese Regular"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0206" t="51322" b="21685"/>
          <a:stretch>
            <a:fillRect/>
          </a:stretch>
        </p:blipFill>
        <p:spPr>
          <a:xfrm>
            <a:off x="-324092" y="3191606"/>
            <a:ext cx="12620263" cy="2401180"/>
          </a:xfrm>
          <a:prstGeom prst="rect">
            <a:avLst/>
          </a:prstGeom>
        </p:spPr>
      </p:pic>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79300" r="21219"/>
          <a:stretch>
            <a:fillRect/>
          </a:stretch>
        </p:blipFill>
        <p:spPr>
          <a:xfrm>
            <a:off x="-59803" y="4942390"/>
            <a:ext cx="12251802" cy="1937796"/>
          </a:xfrm>
          <a:prstGeom prst="rect">
            <a:avLst/>
          </a:prstGeom>
        </p:spPr>
      </p:pic>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34115" r="44667" b="75781"/>
          <a:stretch>
            <a:fillRect/>
          </a:stretch>
        </p:blipFill>
        <p:spPr>
          <a:xfrm>
            <a:off x="9605058" y="3561793"/>
            <a:ext cx="2586942" cy="1660806"/>
          </a:xfrm>
          <a:prstGeom prst="rect">
            <a:avLst/>
          </a:prstGeom>
        </p:spPr>
      </p:pic>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34115" r="44667" b="75781"/>
          <a:stretch>
            <a:fillRect/>
          </a:stretch>
        </p:blipFill>
        <p:spPr>
          <a:xfrm flipH="1">
            <a:off x="-3" y="3480769"/>
            <a:ext cx="2963121" cy="1660806"/>
          </a:xfrm>
          <a:prstGeom prst="rect">
            <a:avLst/>
          </a:prstGeom>
        </p:spPr>
      </p:pic>
      <p:sp>
        <p:nvSpPr>
          <p:cNvPr id="7" name="MH_Entry_1"/>
          <p:cNvSpPr/>
          <p:nvPr>
            <p:custDataLst>
              <p:tags r:id="rId3"/>
            </p:custDataLst>
          </p:nvPr>
        </p:nvSpPr>
        <p:spPr>
          <a:xfrm>
            <a:off x="5313662" y="1316045"/>
            <a:ext cx="4450170" cy="627061"/>
          </a:xfrm>
          <a:prstGeom prst="roundRect">
            <a:avLst/>
          </a:prstGeom>
          <a:noFill/>
          <a:ln w="12700" cap="flat" cmpd="sng" algn="ctr">
            <a:noFill/>
            <a:prstDash val="solid"/>
            <a:miter lim="800000"/>
          </a:ln>
          <a:effectLst/>
        </p:spPr>
        <p:txBody>
          <a:bodyPr wrap="square" lIns="180000" tIns="36000" rIns="36000" bIns="36000" anchor="ctr">
            <a:normAutofit/>
          </a:bodyPr>
          <a:lstStyle/>
          <a:p>
            <a:r>
              <a:rPr lang="zh-CN" altLang="en-US" sz="2800" b="1"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单击此处添加标题</a:t>
            </a:r>
            <a:endParaRPr lang="zh-CN" altLang="en-US" sz="2800" b="1"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8" name="MH_Number_1"/>
          <p:cNvSpPr/>
          <p:nvPr>
            <p:custDataLst>
              <p:tags r:id="rId4"/>
            </p:custDataLst>
          </p:nvPr>
        </p:nvSpPr>
        <p:spPr>
          <a:xfrm>
            <a:off x="1887184" y="700603"/>
            <a:ext cx="3652851" cy="3494248"/>
          </a:xfrm>
          <a:prstGeom prst="ellipse">
            <a:avLst/>
          </a:prstGeom>
          <a:no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600" b="0" i="0" u="none" strike="noStrike" kern="0" cap="none" spc="0" normalizeH="0" baseline="0" noProof="0" dirty="0">
                <a:ln>
                  <a:noFill/>
                </a:ln>
                <a:solidFill>
                  <a:schemeClr val="accent1"/>
                </a:solidFill>
                <a:effectLst/>
                <a:uLnTx/>
                <a:uFillTx/>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02</a:t>
            </a:r>
            <a:endParaRPr kumimoji="0" lang="zh-CN" altLang="en-US" sz="16600" b="0" i="0" u="none" strike="noStrike" kern="0" cap="none" spc="0" normalizeH="0" baseline="0" noProof="0" dirty="0">
              <a:ln>
                <a:noFill/>
              </a:ln>
              <a:solidFill>
                <a:schemeClr val="accent1"/>
              </a:solidFill>
              <a:effectLst/>
              <a:uLnTx/>
              <a:uFillTx/>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cxnSp>
        <p:nvCxnSpPr>
          <p:cNvPr id="9" name="直接连接符 8"/>
          <p:cNvCxnSpPr/>
          <p:nvPr/>
        </p:nvCxnSpPr>
        <p:spPr>
          <a:xfrm>
            <a:off x="5193358" y="1142831"/>
            <a:ext cx="0" cy="2385441"/>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5463214" y="2001797"/>
            <a:ext cx="3434464" cy="1076325"/>
          </a:xfrm>
          <a:prstGeom prst="rect">
            <a:avLst/>
          </a:prstGeom>
        </p:spPr>
        <p:txBody>
          <a:bodyPr wrap="square">
            <a:spAutoFit/>
          </a:bodyPr>
          <a:lstStyle/>
          <a:p>
            <a:pPr defTabSz="685800">
              <a:lnSpc>
                <a:spcPct val="200000"/>
              </a:lnSpc>
              <a:defRPr/>
            </a:pPr>
            <a:r>
              <a:rPr lang="zh-CN" altLang="en-US" sz="1600"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a:t>
            </a:r>
            <a:endParaRPr lang="zh-CN" altLang="en-US" sz="1600" dirty="0">
              <a:solidFill>
                <a:prstClr val="black"/>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Tm="2000">
        <p14:shred/>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2" presetClass="entr" presetSubtype="1"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childTnLst>
                          </p:cTn>
                        </p:par>
                        <p:par>
                          <p:cTn id="34" fill="hold">
                            <p:stCondLst>
                              <p:cond delay="2000"/>
                            </p:stCondLst>
                            <p:childTnLst>
                              <p:par>
                                <p:cTn id="35" presetID="2" presetClass="entr" presetSubtype="2"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Placeholder 99"/>
          <p:cNvSpPr>
            <a:spLocks noGrp="1"/>
          </p:cNvSpPr>
          <p:nvPr>
            <p:ph type="body" sz="quarter" idx="4294967295"/>
          </p:nvPr>
        </p:nvSpPr>
        <p:spPr>
          <a:xfrm>
            <a:off x="0" y="4959350"/>
            <a:ext cx="2505075" cy="304800"/>
          </a:xfrm>
        </p:spPr>
        <p:txBody>
          <a:bodyPr>
            <a:normAutofit fontScale="70000" lnSpcReduction="20000"/>
          </a:bodyPr>
          <a:lstStyle/>
          <a:p>
            <a:pPr marL="0" indent="0">
              <a:buNone/>
            </a:pPr>
            <a:r>
              <a:rPr lang="zh-CN" altLang="en-US"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r>
              <a:rPr lang="en-US"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 02</a:t>
            </a:r>
            <a:endParaRPr lang="en-US"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a:p>
            <a:pPr marL="0" indent="0">
              <a:buNone/>
            </a:pPr>
            <a:endParaRPr lang="en-US"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02" name="Text Placeholder 101"/>
          <p:cNvSpPr>
            <a:spLocks noGrp="1"/>
          </p:cNvSpPr>
          <p:nvPr>
            <p:ph type="body" sz="quarter" idx="4294967295"/>
          </p:nvPr>
        </p:nvSpPr>
        <p:spPr>
          <a:xfrm>
            <a:off x="0" y="4565650"/>
            <a:ext cx="2505075" cy="304800"/>
          </a:xfrm>
        </p:spPr>
        <p:txBody>
          <a:bodyPr>
            <a:normAutofit fontScale="70000" lnSpcReduction="20000"/>
          </a:bodyPr>
          <a:lstStyle/>
          <a:p>
            <a:pPr marL="0" indent="0">
              <a:buNone/>
            </a:pPr>
            <a:r>
              <a:rPr lang="zh-CN" altLang="en-US"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r>
              <a:rPr lang="en-US"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 04</a:t>
            </a:r>
            <a:endParaRPr lang="en-US"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a:p>
            <a:pPr marL="0" indent="0">
              <a:buNone/>
            </a:pPr>
            <a:endParaRPr lang="en-US"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03" name="Text Placeholder 102"/>
          <p:cNvSpPr>
            <a:spLocks noGrp="1"/>
          </p:cNvSpPr>
          <p:nvPr>
            <p:ph type="body" sz="quarter" idx="4294967295"/>
          </p:nvPr>
        </p:nvSpPr>
        <p:spPr>
          <a:xfrm>
            <a:off x="0" y="5734050"/>
            <a:ext cx="2505075" cy="304800"/>
          </a:xfrm>
        </p:spPr>
        <p:txBody>
          <a:bodyPr>
            <a:normAutofit fontScale="62500" lnSpcReduction="20000"/>
          </a:bodyPr>
          <a:lstStyle/>
          <a:p>
            <a:pPr marL="0" indent="0">
              <a:buNone/>
            </a:pPr>
            <a:r>
              <a:rPr lang="zh-CN" altLang="en-US"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r>
              <a:rPr lang="en-US"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 04</a:t>
            </a:r>
            <a:endParaRPr lang="en-US"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04" name="Text Placeholder 103"/>
          <p:cNvSpPr>
            <a:spLocks noGrp="1"/>
          </p:cNvSpPr>
          <p:nvPr>
            <p:ph type="body" sz="quarter" idx="4294967295"/>
          </p:nvPr>
        </p:nvSpPr>
        <p:spPr>
          <a:xfrm>
            <a:off x="0" y="5349875"/>
            <a:ext cx="2505075" cy="304800"/>
          </a:xfrm>
        </p:spPr>
        <p:txBody>
          <a:bodyPr>
            <a:normAutofit fontScale="62500" lnSpcReduction="20000"/>
          </a:bodyPr>
          <a:lstStyle/>
          <a:p>
            <a:pPr marL="0" indent="0">
              <a:buNone/>
            </a:pPr>
            <a:r>
              <a:rPr lang="zh-CN" altLang="en-US"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输入标题</a:t>
            </a:r>
            <a:r>
              <a:rPr lang="en-US"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 03</a:t>
            </a:r>
            <a:endParaRPr lang="en-US"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01" name="Text Placeholder 100"/>
          <p:cNvSpPr>
            <a:spLocks noGrp="1"/>
          </p:cNvSpPr>
          <p:nvPr>
            <p:ph type="body" sz="quarter" idx="4294967295"/>
          </p:nvPr>
        </p:nvSpPr>
        <p:spPr>
          <a:xfrm>
            <a:off x="8710613" y="2274888"/>
            <a:ext cx="3481387" cy="4438650"/>
          </a:xfrm>
        </p:spPr>
        <p:txBody>
          <a:bodyPr>
            <a:noAutofit/>
          </a:bodyPr>
          <a:lstStyle/>
          <a:p>
            <a:pPr marL="0" indent="0" algn="just">
              <a:buNone/>
            </a:pPr>
            <a:r>
              <a:rPr lang="zh-CN" altLang="en-US" sz="1335"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输入替换内容输入替换内容输入替换内容输入替换内容输入替换内容输入替换内容输入替换内容输入替换内容输入替换内容输入替换内容</a:t>
            </a:r>
            <a:endParaRPr lang="zh-CN" altLang="en-US" sz="1335"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a:p>
            <a:pPr marL="0" indent="0" algn="just">
              <a:buNone/>
            </a:pPr>
            <a:r>
              <a:rPr lang="zh-CN" altLang="en-US" sz="1335"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a:t>
            </a:r>
            <a:endParaRPr lang="zh-CN" altLang="en-US" sz="1335"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a:p>
            <a:pPr marL="0" indent="0" algn="just">
              <a:buNone/>
            </a:pPr>
            <a:r>
              <a:rPr lang="zh-CN" altLang="en-US" sz="1335"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输入替换内容输入替换内容输入替换内容输入替换内容输入替换内容输入替换内容</a:t>
            </a:r>
            <a:endParaRPr lang="zh-CN" altLang="en-US" sz="1335"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a:p>
            <a:pPr marL="0" indent="0" algn="just">
              <a:buNone/>
            </a:pPr>
            <a:r>
              <a:rPr lang="zh-CN" altLang="en-US" sz="1335" dirty="0">
                <a:solidFill>
                  <a:schemeClr val="tx1">
                    <a:lumMod val="85000"/>
                    <a:lumOff val="15000"/>
                  </a:schemeClr>
                </a:solidFill>
                <a:effectLst/>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rPr>
              <a:t>输入替换内容输入替换内容输入替换内容输入替换内容输入替换内容</a:t>
            </a:r>
            <a:endParaRPr lang="en-US" altLang="zh-CN" sz="1335" dirty="0">
              <a:solidFill>
                <a:schemeClr val="tx1">
                  <a:lumMod val="75000"/>
                  <a:lumOff val="25000"/>
                </a:schemeClr>
              </a:solidFill>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4" name="Freeform 5"/>
          <p:cNvSpPr/>
          <p:nvPr/>
        </p:nvSpPr>
        <p:spPr bwMode="auto">
          <a:xfrm>
            <a:off x="4292417" y="1948650"/>
            <a:ext cx="2993548" cy="3647941"/>
          </a:xfrm>
          <a:custGeom>
            <a:avLst/>
            <a:gdLst>
              <a:gd name="T0" fmla="*/ 200 w 973"/>
              <a:gd name="T1" fmla="*/ 120 h 1184"/>
              <a:gd name="T2" fmla="*/ 200 w 973"/>
              <a:gd name="T3" fmla="*/ 120 h 1184"/>
              <a:gd name="T4" fmla="*/ 344 w 973"/>
              <a:gd name="T5" fmla="*/ 102 h 1184"/>
              <a:gd name="T6" fmla="*/ 871 w 973"/>
              <a:gd name="T7" fmla="*/ 594 h 1184"/>
              <a:gd name="T8" fmla="*/ 719 w 973"/>
              <a:gd name="T9" fmla="*/ 940 h 1184"/>
              <a:gd name="T10" fmla="*/ 359 w 973"/>
              <a:gd name="T11" fmla="*/ 1086 h 1184"/>
              <a:gd name="T12" fmla="*/ 359 w 973"/>
              <a:gd name="T13" fmla="*/ 1184 h 1184"/>
              <a:gd name="T14" fmla="*/ 973 w 973"/>
              <a:gd name="T15" fmla="*/ 592 h 1184"/>
              <a:gd name="T16" fmla="*/ 556 w 973"/>
              <a:gd name="T17" fmla="*/ 36 h 1184"/>
              <a:gd name="T18" fmla="*/ 555 w 973"/>
              <a:gd name="T19" fmla="*/ 36 h 1184"/>
              <a:gd name="T20" fmla="*/ 543 w 973"/>
              <a:gd name="T21" fmla="*/ 32 h 1184"/>
              <a:gd name="T22" fmla="*/ 538 w 973"/>
              <a:gd name="T23" fmla="*/ 30 h 1184"/>
              <a:gd name="T24" fmla="*/ 530 w 973"/>
              <a:gd name="T25" fmla="*/ 28 h 1184"/>
              <a:gd name="T26" fmla="*/ 522 w 973"/>
              <a:gd name="T27" fmla="*/ 25 h 1184"/>
              <a:gd name="T28" fmla="*/ 517 w 973"/>
              <a:gd name="T29" fmla="*/ 24 h 1184"/>
              <a:gd name="T30" fmla="*/ 505 w 973"/>
              <a:gd name="T31" fmla="*/ 21 h 1184"/>
              <a:gd name="T32" fmla="*/ 504 w 973"/>
              <a:gd name="T33" fmla="*/ 21 h 1184"/>
              <a:gd name="T34" fmla="*/ 347 w 973"/>
              <a:gd name="T35" fmla="*/ 0 h 1184"/>
              <a:gd name="T36" fmla="*/ 347 w 973"/>
              <a:gd name="T37" fmla="*/ 0 h 1184"/>
              <a:gd name="T38" fmla="*/ 337 w 973"/>
              <a:gd name="T39" fmla="*/ 0 h 1184"/>
              <a:gd name="T40" fmla="*/ 0 w 973"/>
              <a:gd name="T41" fmla="*/ 90 h 1184"/>
              <a:gd name="T42" fmla="*/ 47 w 973"/>
              <a:gd name="T43" fmla="*/ 183 h 1184"/>
              <a:gd name="T44" fmla="*/ 200 w 973"/>
              <a:gd name="T45" fmla="*/ 120 h 1184"/>
              <a:gd name="T46" fmla="*/ 200 w 973"/>
              <a:gd name="T47" fmla="*/ 120 h 1184"/>
              <a:gd name="T48" fmla="*/ 200 w 973"/>
              <a:gd name="T49" fmla="*/ 120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3" h="1184">
                <a:moveTo>
                  <a:pt x="200" y="120"/>
                </a:moveTo>
                <a:cubicBezTo>
                  <a:pt x="200" y="120"/>
                  <a:pt x="200" y="120"/>
                  <a:pt x="200" y="120"/>
                </a:cubicBezTo>
                <a:cubicBezTo>
                  <a:pt x="247" y="108"/>
                  <a:pt x="295" y="102"/>
                  <a:pt x="344" y="102"/>
                </a:cubicBezTo>
                <a:cubicBezTo>
                  <a:pt x="635" y="102"/>
                  <a:pt x="871" y="323"/>
                  <a:pt x="871" y="594"/>
                </a:cubicBezTo>
                <a:cubicBezTo>
                  <a:pt x="871" y="724"/>
                  <a:pt x="817" y="847"/>
                  <a:pt x="719" y="940"/>
                </a:cubicBezTo>
                <a:cubicBezTo>
                  <a:pt x="622" y="1031"/>
                  <a:pt x="495" y="1083"/>
                  <a:pt x="359" y="1086"/>
                </a:cubicBezTo>
                <a:cubicBezTo>
                  <a:pt x="359" y="1184"/>
                  <a:pt x="359" y="1184"/>
                  <a:pt x="359" y="1184"/>
                </a:cubicBezTo>
                <a:cubicBezTo>
                  <a:pt x="698" y="1173"/>
                  <a:pt x="973" y="909"/>
                  <a:pt x="973" y="592"/>
                </a:cubicBezTo>
                <a:cubicBezTo>
                  <a:pt x="973" y="337"/>
                  <a:pt x="799" y="119"/>
                  <a:pt x="556" y="36"/>
                </a:cubicBezTo>
                <a:cubicBezTo>
                  <a:pt x="556" y="36"/>
                  <a:pt x="555" y="36"/>
                  <a:pt x="555" y="36"/>
                </a:cubicBezTo>
                <a:cubicBezTo>
                  <a:pt x="551" y="34"/>
                  <a:pt x="547" y="33"/>
                  <a:pt x="543" y="32"/>
                </a:cubicBezTo>
                <a:cubicBezTo>
                  <a:pt x="542" y="31"/>
                  <a:pt x="540" y="31"/>
                  <a:pt x="538" y="30"/>
                </a:cubicBezTo>
                <a:cubicBezTo>
                  <a:pt x="536" y="30"/>
                  <a:pt x="533" y="29"/>
                  <a:pt x="530" y="28"/>
                </a:cubicBezTo>
                <a:cubicBezTo>
                  <a:pt x="527" y="27"/>
                  <a:pt x="525" y="26"/>
                  <a:pt x="522" y="25"/>
                </a:cubicBezTo>
                <a:cubicBezTo>
                  <a:pt x="520" y="25"/>
                  <a:pt x="519" y="25"/>
                  <a:pt x="517" y="24"/>
                </a:cubicBezTo>
                <a:cubicBezTo>
                  <a:pt x="513" y="23"/>
                  <a:pt x="509" y="22"/>
                  <a:pt x="505" y="21"/>
                </a:cubicBezTo>
                <a:cubicBezTo>
                  <a:pt x="505" y="21"/>
                  <a:pt x="504" y="21"/>
                  <a:pt x="504" y="21"/>
                </a:cubicBezTo>
                <a:cubicBezTo>
                  <a:pt x="454" y="8"/>
                  <a:pt x="401" y="1"/>
                  <a:pt x="347" y="0"/>
                </a:cubicBezTo>
                <a:cubicBezTo>
                  <a:pt x="347" y="0"/>
                  <a:pt x="347" y="0"/>
                  <a:pt x="347" y="0"/>
                </a:cubicBezTo>
                <a:cubicBezTo>
                  <a:pt x="344" y="0"/>
                  <a:pt x="340" y="0"/>
                  <a:pt x="337" y="0"/>
                </a:cubicBezTo>
                <a:cubicBezTo>
                  <a:pt x="218" y="0"/>
                  <a:pt x="101" y="31"/>
                  <a:pt x="0" y="90"/>
                </a:cubicBezTo>
                <a:cubicBezTo>
                  <a:pt x="47" y="183"/>
                  <a:pt x="47" y="183"/>
                  <a:pt x="47" y="183"/>
                </a:cubicBezTo>
                <a:cubicBezTo>
                  <a:pt x="94" y="155"/>
                  <a:pt x="146" y="134"/>
                  <a:pt x="200" y="120"/>
                </a:cubicBezTo>
                <a:cubicBezTo>
                  <a:pt x="200" y="120"/>
                  <a:pt x="200" y="120"/>
                  <a:pt x="200" y="120"/>
                </a:cubicBezTo>
                <a:cubicBezTo>
                  <a:pt x="200" y="120"/>
                  <a:pt x="200" y="120"/>
                  <a:pt x="200" y="120"/>
                </a:cubicBezTo>
                <a:close/>
              </a:path>
            </a:pathLst>
          </a:custGeom>
          <a:solidFill>
            <a:schemeClr val="accent2"/>
          </a:solidFill>
          <a:ln>
            <a:noFill/>
          </a:ln>
        </p:spPr>
        <p:txBody>
          <a:bodyPr vert="horz" wrap="square" lIns="121883" tIns="60941" rIns="121883" bIns="60941" numCol="1" anchor="t" anchorCtr="0" compatLnSpc="1"/>
          <a:lstStyle/>
          <a:p>
            <a:endPar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6" name="Freeform 7"/>
          <p:cNvSpPr/>
          <p:nvPr/>
        </p:nvSpPr>
        <p:spPr bwMode="auto">
          <a:xfrm>
            <a:off x="4065091" y="2319665"/>
            <a:ext cx="2849972" cy="2908299"/>
          </a:xfrm>
          <a:custGeom>
            <a:avLst/>
            <a:gdLst>
              <a:gd name="T0" fmla="*/ 0 w 927"/>
              <a:gd name="T1" fmla="*/ 201 h 944"/>
              <a:gd name="T2" fmla="*/ 78 w 927"/>
              <a:gd name="T3" fmla="*/ 271 h 944"/>
              <a:gd name="T4" fmla="*/ 355 w 927"/>
              <a:gd name="T5" fmla="*/ 108 h 944"/>
              <a:gd name="T6" fmla="*/ 355 w 927"/>
              <a:gd name="T7" fmla="*/ 108 h 944"/>
              <a:gd name="T8" fmla="*/ 355 w 927"/>
              <a:gd name="T9" fmla="*/ 108 h 944"/>
              <a:gd name="T10" fmla="*/ 356 w 927"/>
              <a:gd name="T11" fmla="*/ 107 h 944"/>
              <a:gd name="T12" fmla="*/ 425 w 927"/>
              <a:gd name="T13" fmla="*/ 101 h 944"/>
              <a:gd name="T14" fmla="*/ 812 w 927"/>
              <a:gd name="T15" fmla="*/ 381 h 944"/>
              <a:gd name="T16" fmla="*/ 813 w 927"/>
              <a:gd name="T17" fmla="*/ 384 h 944"/>
              <a:gd name="T18" fmla="*/ 825 w 927"/>
              <a:gd name="T19" fmla="*/ 474 h 944"/>
              <a:gd name="T20" fmla="*/ 825 w 927"/>
              <a:gd name="T21" fmla="*/ 475 h 944"/>
              <a:gd name="T22" fmla="*/ 433 w 927"/>
              <a:gd name="T23" fmla="*/ 850 h 944"/>
              <a:gd name="T24" fmla="*/ 433 w 927"/>
              <a:gd name="T25" fmla="*/ 944 h 944"/>
              <a:gd name="T26" fmla="*/ 927 w 927"/>
              <a:gd name="T27" fmla="*/ 472 h 944"/>
              <a:gd name="T28" fmla="*/ 411 w 927"/>
              <a:gd name="T29" fmla="*/ 0 h 944"/>
              <a:gd name="T30" fmla="*/ 278 w 927"/>
              <a:gd name="T31" fmla="*/ 16 h 944"/>
              <a:gd name="T32" fmla="*/ 278 w 927"/>
              <a:gd name="T33" fmla="*/ 16 h 944"/>
              <a:gd name="T34" fmla="*/ 0 w 927"/>
              <a:gd name="T35" fmla="*/ 201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7" h="944">
                <a:moveTo>
                  <a:pt x="0" y="201"/>
                </a:moveTo>
                <a:cubicBezTo>
                  <a:pt x="78" y="271"/>
                  <a:pt x="78" y="271"/>
                  <a:pt x="78" y="271"/>
                </a:cubicBezTo>
                <a:cubicBezTo>
                  <a:pt x="141" y="183"/>
                  <a:pt x="242" y="124"/>
                  <a:pt x="355" y="108"/>
                </a:cubicBezTo>
                <a:cubicBezTo>
                  <a:pt x="355" y="108"/>
                  <a:pt x="355" y="108"/>
                  <a:pt x="355" y="108"/>
                </a:cubicBezTo>
                <a:cubicBezTo>
                  <a:pt x="355" y="108"/>
                  <a:pt x="355" y="108"/>
                  <a:pt x="355" y="108"/>
                </a:cubicBezTo>
                <a:cubicBezTo>
                  <a:pt x="355" y="108"/>
                  <a:pt x="355" y="107"/>
                  <a:pt x="356" y="107"/>
                </a:cubicBezTo>
                <a:cubicBezTo>
                  <a:pt x="378" y="103"/>
                  <a:pt x="402" y="101"/>
                  <a:pt x="425" y="101"/>
                </a:cubicBezTo>
                <a:cubicBezTo>
                  <a:pt x="607" y="101"/>
                  <a:pt x="766" y="216"/>
                  <a:pt x="812" y="381"/>
                </a:cubicBezTo>
                <a:cubicBezTo>
                  <a:pt x="813" y="384"/>
                  <a:pt x="813" y="384"/>
                  <a:pt x="813" y="384"/>
                </a:cubicBezTo>
                <a:cubicBezTo>
                  <a:pt x="821" y="413"/>
                  <a:pt x="825" y="444"/>
                  <a:pt x="825" y="474"/>
                </a:cubicBezTo>
                <a:cubicBezTo>
                  <a:pt x="825" y="475"/>
                  <a:pt x="825" y="475"/>
                  <a:pt x="825" y="475"/>
                </a:cubicBezTo>
                <a:cubicBezTo>
                  <a:pt x="825" y="680"/>
                  <a:pt x="649" y="846"/>
                  <a:pt x="433" y="850"/>
                </a:cubicBezTo>
                <a:cubicBezTo>
                  <a:pt x="433" y="944"/>
                  <a:pt x="433" y="944"/>
                  <a:pt x="433" y="944"/>
                </a:cubicBezTo>
                <a:cubicBezTo>
                  <a:pt x="705" y="933"/>
                  <a:pt x="927" y="723"/>
                  <a:pt x="927" y="472"/>
                </a:cubicBezTo>
                <a:cubicBezTo>
                  <a:pt x="927" y="212"/>
                  <a:pt x="696" y="0"/>
                  <a:pt x="411" y="0"/>
                </a:cubicBezTo>
                <a:cubicBezTo>
                  <a:pt x="366" y="0"/>
                  <a:pt x="321" y="5"/>
                  <a:pt x="278" y="16"/>
                </a:cubicBezTo>
                <a:cubicBezTo>
                  <a:pt x="278" y="16"/>
                  <a:pt x="278" y="16"/>
                  <a:pt x="278" y="16"/>
                </a:cubicBezTo>
                <a:cubicBezTo>
                  <a:pt x="166" y="46"/>
                  <a:pt x="68" y="111"/>
                  <a:pt x="0" y="201"/>
                </a:cubicBezTo>
                <a:close/>
              </a:path>
            </a:pathLst>
          </a:custGeom>
          <a:solidFill>
            <a:schemeClr val="accent3"/>
          </a:solidFill>
          <a:ln>
            <a:noFill/>
          </a:ln>
        </p:spPr>
        <p:txBody>
          <a:bodyPr vert="horz" wrap="square" lIns="121883" tIns="60941" rIns="121883" bIns="60941" numCol="1" anchor="t" anchorCtr="0" compatLnSpc="1"/>
          <a:lstStyle/>
          <a:p>
            <a:endPar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28" name="Freeform 9"/>
          <p:cNvSpPr/>
          <p:nvPr/>
        </p:nvSpPr>
        <p:spPr bwMode="auto">
          <a:xfrm>
            <a:off x="4196701" y="2681111"/>
            <a:ext cx="2357031" cy="2194988"/>
          </a:xfrm>
          <a:custGeom>
            <a:avLst/>
            <a:gdLst>
              <a:gd name="T0" fmla="*/ 0 w 766"/>
              <a:gd name="T1" fmla="*/ 318 h 712"/>
              <a:gd name="T2" fmla="*/ 105 w 766"/>
              <a:gd name="T3" fmla="*/ 318 h 712"/>
              <a:gd name="T4" fmla="*/ 382 w 766"/>
              <a:gd name="T5" fmla="*/ 102 h 712"/>
              <a:gd name="T6" fmla="*/ 662 w 766"/>
              <a:gd name="T7" fmla="*/ 357 h 712"/>
              <a:gd name="T8" fmla="*/ 390 w 766"/>
              <a:gd name="T9" fmla="*/ 612 h 712"/>
              <a:gd name="T10" fmla="*/ 390 w 766"/>
              <a:gd name="T11" fmla="*/ 712 h 712"/>
              <a:gd name="T12" fmla="*/ 766 w 766"/>
              <a:gd name="T13" fmla="*/ 357 h 712"/>
              <a:gd name="T14" fmla="*/ 756 w 766"/>
              <a:gd name="T15" fmla="*/ 277 h 712"/>
              <a:gd name="T16" fmla="*/ 754 w 766"/>
              <a:gd name="T17" fmla="*/ 270 h 712"/>
              <a:gd name="T18" fmla="*/ 754 w 766"/>
              <a:gd name="T19" fmla="*/ 267 h 712"/>
              <a:gd name="T20" fmla="*/ 753 w 766"/>
              <a:gd name="T21" fmla="*/ 263 h 712"/>
              <a:gd name="T22" fmla="*/ 375 w 766"/>
              <a:gd name="T23" fmla="*/ 0 h 712"/>
              <a:gd name="T24" fmla="*/ 315 w 766"/>
              <a:gd name="T25" fmla="*/ 4 h 712"/>
              <a:gd name="T26" fmla="*/ 315 w 766"/>
              <a:gd name="T27" fmla="*/ 4 h 712"/>
              <a:gd name="T28" fmla="*/ 314 w 766"/>
              <a:gd name="T29" fmla="*/ 4 h 712"/>
              <a:gd name="T30" fmla="*/ 0 w 766"/>
              <a:gd name="T31" fmla="*/ 31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6" h="712">
                <a:moveTo>
                  <a:pt x="0" y="318"/>
                </a:moveTo>
                <a:cubicBezTo>
                  <a:pt x="105" y="318"/>
                  <a:pt x="105" y="318"/>
                  <a:pt x="105" y="318"/>
                </a:cubicBezTo>
                <a:cubicBezTo>
                  <a:pt x="127" y="195"/>
                  <a:pt x="244" y="102"/>
                  <a:pt x="382" y="102"/>
                </a:cubicBezTo>
                <a:cubicBezTo>
                  <a:pt x="536" y="102"/>
                  <a:pt x="662" y="217"/>
                  <a:pt x="662" y="357"/>
                </a:cubicBezTo>
                <a:cubicBezTo>
                  <a:pt x="662" y="496"/>
                  <a:pt x="542" y="608"/>
                  <a:pt x="390" y="612"/>
                </a:cubicBezTo>
                <a:cubicBezTo>
                  <a:pt x="390" y="712"/>
                  <a:pt x="390" y="712"/>
                  <a:pt x="390" y="712"/>
                </a:cubicBezTo>
                <a:cubicBezTo>
                  <a:pt x="598" y="705"/>
                  <a:pt x="766" y="547"/>
                  <a:pt x="766" y="357"/>
                </a:cubicBezTo>
                <a:cubicBezTo>
                  <a:pt x="766" y="330"/>
                  <a:pt x="763" y="303"/>
                  <a:pt x="756" y="277"/>
                </a:cubicBezTo>
                <a:cubicBezTo>
                  <a:pt x="756" y="274"/>
                  <a:pt x="755" y="272"/>
                  <a:pt x="754" y="270"/>
                </a:cubicBezTo>
                <a:cubicBezTo>
                  <a:pt x="754" y="267"/>
                  <a:pt x="754" y="267"/>
                  <a:pt x="754" y="267"/>
                </a:cubicBezTo>
                <a:cubicBezTo>
                  <a:pt x="753" y="266"/>
                  <a:pt x="753" y="264"/>
                  <a:pt x="753" y="263"/>
                </a:cubicBezTo>
                <a:cubicBezTo>
                  <a:pt x="707" y="108"/>
                  <a:pt x="552" y="0"/>
                  <a:pt x="375" y="0"/>
                </a:cubicBezTo>
                <a:cubicBezTo>
                  <a:pt x="355" y="0"/>
                  <a:pt x="335" y="1"/>
                  <a:pt x="315" y="4"/>
                </a:cubicBezTo>
                <a:cubicBezTo>
                  <a:pt x="315" y="4"/>
                  <a:pt x="315" y="4"/>
                  <a:pt x="315" y="4"/>
                </a:cubicBezTo>
                <a:cubicBezTo>
                  <a:pt x="315" y="4"/>
                  <a:pt x="315" y="4"/>
                  <a:pt x="314" y="4"/>
                </a:cubicBezTo>
                <a:cubicBezTo>
                  <a:pt x="147" y="32"/>
                  <a:pt x="19" y="160"/>
                  <a:pt x="0" y="318"/>
                </a:cubicBezTo>
                <a:close/>
              </a:path>
            </a:pathLst>
          </a:custGeom>
          <a:solidFill>
            <a:schemeClr val="accent2"/>
          </a:solidFill>
          <a:ln>
            <a:noFill/>
          </a:ln>
        </p:spPr>
        <p:txBody>
          <a:bodyPr vert="horz" wrap="square" lIns="121883" tIns="60941" rIns="121883" bIns="60941" numCol="1" anchor="t" anchorCtr="0" compatLnSpc="1"/>
          <a:lstStyle/>
          <a:p>
            <a:endPar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41" name="Freeform 22"/>
          <p:cNvSpPr/>
          <p:nvPr/>
        </p:nvSpPr>
        <p:spPr bwMode="auto">
          <a:xfrm>
            <a:off x="5359661" y="1580027"/>
            <a:ext cx="2304387" cy="4401944"/>
          </a:xfrm>
          <a:custGeom>
            <a:avLst/>
            <a:gdLst>
              <a:gd name="T0" fmla="*/ 749 w 749"/>
              <a:gd name="T1" fmla="*/ 715 h 1429"/>
              <a:gd name="T2" fmla="*/ 0 w 749"/>
              <a:gd name="T3" fmla="*/ 0 h 1429"/>
              <a:gd name="T4" fmla="*/ 0 w 749"/>
              <a:gd name="T5" fmla="*/ 104 h 1429"/>
              <a:gd name="T6" fmla="*/ 642 w 749"/>
              <a:gd name="T7" fmla="*/ 712 h 1429"/>
              <a:gd name="T8" fmla="*/ 455 w 749"/>
              <a:gd name="T9" fmla="*/ 1138 h 1429"/>
              <a:gd name="T10" fmla="*/ 12 w 749"/>
              <a:gd name="T11" fmla="*/ 1320 h 1429"/>
              <a:gd name="T12" fmla="*/ 12 w 749"/>
              <a:gd name="T13" fmla="*/ 1429 h 1429"/>
              <a:gd name="T14" fmla="*/ 749 w 749"/>
              <a:gd name="T15" fmla="*/ 715 h 14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9" h="1429">
                <a:moveTo>
                  <a:pt x="749" y="715"/>
                </a:moveTo>
                <a:cubicBezTo>
                  <a:pt x="749" y="324"/>
                  <a:pt x="416" y="6"/>
                  <a:pt x="0" y="0"/>
                </a:cubicBezTo>
                <a:cubicBezTo>
                  <a:pt x="0" y="104"/>
                  <a:pt x="0" y="104"/>
                  <a:pt x="0" y="104"/>
                </a:cubicBezTo>
                <a:cubicBezTo>
                  <a:pt x="355" y="109"/>
                  <a:pt x="642" y="380"/>
                  <a:pt x="642" y="712"/>
                </a:cubicBezTo>
                <a:cubicBezTo>
                  <a:pt x="642" y="872"/>
                  <a:pt x="576" y="1023"/>
                  <a:pt x="455" y="1138"/>
                </a:cubicBezTo>
                <a:cubicBezTo>
                  <a:pt x="337" y="1250"/>
                  <a:pt x="180" y="1314"/>
                  <a:pt x="12" y="1320"/>
                </a:cubicBezTo>
                <a:cubicBezTo>
                  <a:pt x="12" y="1429"/>
                  <a:pt x="12" y="1429"/>
                  <a:pt x="12" y="1429"/>
                </a:cubicBezTo>
                <a:cubicBezTo>
                  <a:pt x="422" y="1418"/>
                  <a:pt x="749" y="1102"/>
                  <a:pt x="749" y="715"/>
                </a:cubicBezTo>
                <a:close/>
              </a:path>
            </a:pathLst>
          </a:custGeom>
          <a:solidFill>
            <a:schemeClr val="accent3"/>
          </a:solidFill>
          <a:ln>
            <a:noFill/>
          </a:ln>
        </p:spPr>
        <p:txBody>
          <a:bodyPr vert="horz" wrap="square" lIns="121883" tIns="60941" rIns="121883" bIns="60941" numCol="1" anchor="t" anchorCtr="0" compatLnSpc="1"/>
          <a:lstStyle/>
          <a:p>
            <a:endPar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nvGrpSpPr>
          <p:cNvPr id="2" name="Group 5"/>
          <p:cNvGrpSpPr/>
          <p:nvPr/>
        </p:nvGrpSpPr>
        <p:grpSpPr>
          <a:xfrm>
            <a:off x="2253435" y="1954658"/>
            <a:ext cx="2038983" cy="654621"/>
            <a:chOff x="1689185" y="1465993"/>
            <a:chExt cx="1529709" cy="490966"/>
          </a:xfrm>
        </p:grpSpPr>
        <p:grpSp>
          <p:nvGrpSpPr>
            <p:cNvPr id="3" name="Group 4"/>
            <p:cNvGrpSpPr/>
            <p:nvPr/>
          </p:nvGrpSpPr>
          <p:grpSpPr>
            <a:xfrm>
              <a:off x="2197025" y="1730245"/>
              <a:ext cx="1021869" cy="226714"/>
              <a:chOff x="2197025" y="1730245"/>
              <a:chExt cx="1021869" cy="226714"/>
            </a:xfrm>
          </p:grpSpPr>
          <p:cxnSp>
            <p:nvCxnSpPr>
              <p:cNvPr id="58" name="Straight Connector 57"/>
              <p:cNvCxnSpPr/>
              <p:nvPr/>
            </p:nvCxnSpPr>
            <p:spPr>
              <a:xfrm flipH="1">
                <a:off x="2634301" y="1750733"/>
                <a:ext cx="561950" cy="20622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2197025" y="1952223"/>
                <a:ext cx="437276" cy="473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3173608" y="1730245"/>
                <a:ext cx="45286" cy="45286"/>
              </a:xfrm>
              <a:prstGeom prst="ellipse">
                <a:avLst/>
              </a:prstGeom>
              <a:solidFill>
                <a:srgbClr val="7C2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sp>
          <p:nvSpPr>
            <p:cNvPr id="74" name="Freeform 8"/>
            <p:cNvSpPr/>
            <p:nvPr/>
          </p:nvSpPr>
          <p:spPr bwMode="auto">
            <a:xfrm rot="16200000">
              <a:off x="1689952" y="1465226"/>
              <a:ext cx="480307" cy="481842"/>
            </a:xfrm>
            <a:custGeom>
              <a:avLst/>
              <a:gdLst>
                <a:gd name="T0" fmla="*/ 639 w 1007"/>
                <a:gd name="T1" fmla="*/ 992 h 1010"/>
                <a:gd name="T2" fmla="*/ 507 w 1007"/>
                <a:gd name="T3" fmla="*/ 1010 h 1010"/>
                <a:gd name="T4" fmla="*/ 503 w 1007"/>
                <a:gd name="T5" fmla="*/ 1008 h 1010"/>
                <a:gd name="T6" fmla="*/ 499 w 1007"/>
                <a:gd name="T7" fmla="*/ 1006 h 1010"/>
                <a:gd name="T8" fmla="*/ 0 w 1007"/>
                <a:gd name="T9" fmla="*/ 1006 h 1010"/>
                <a:gd name="T10" fmla="*/ 0 w 1007"/>
                <a:gd name="T11" fmla="*/ 510 h 1010"/>
                <a:gd name="T12" fmla="*/ 0 w 1007"/>
                <a:gd name="T13" fmla="*/ 505 h 1010"/>
                <a:gd name="T14" fmla="*/ 0 w 1007"/>
                <a:gd name="T15" fmla="*/ 500 h 1010"/>
                <a:gd name="T16" fmla="*/ 16 w 1007"/>
                <a:gd name="T17" fmla="*/ 378 h 1010"/>
                <a:gd name="T18" fmla="*/ 503 w 1007"/>
                <a:gd name="T19" fmla="*/ 0 h 1010"/>
                <a:gd name="T20" fmla="*/ 1007 w 1007"/>
                <a:gd name="T21" fmla="*/ 505 h 1010"/>
                <a:gd name="T22" fmla="*/ 639 w 1007"/>
                <a:gd name="T23" fmla="*/ 992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7" h="1010">
                  <a:moveTo>
                    <a:pt x="639" y="992"/>
                  </a:moveTo>
                  <a:cubicBezTo>
                    <a:pt x="597" y="1003"/>
                    <a:pt x="553" y="1010"/>
                    <a:pt x="507" y="1010"/>
                  </a:cubicBezTo>
                  <a:cubicBezTo>
                    <a:pt x="506" y="1010"/>
                    <a:pt x="505" y="1008"/>
                    <a:pt x="503" y="1008"/>
                  </a:cubicBezTo>
                  <a:cubicBezTo>
                    <a:pt x="502" y="1008"/>
                    <a:pt x="500" y="1006"/>
                    <a:pt x="499" y="1006"/>
                  </a:cubicBezTo>
                  <a:cubicBezTo>
                    <a:pt x="0" y="1006"/>
                    <a:pt x="0" y="1006"/>
                    <a:pt x="0" y="1006"/>
                  </a:cubicBezTo>
                  <a:cubicBezTo>
                    <a:pt x="0" y="510"/>
                    <a:pt x="0" y="510"/>
                    <a:pt x="0" y="510"/>
                  </a:cubicBezTo>
                  <a:cubicBezTo>
                    <a:pt x="0" y="509"/>
                    <a:pt x="0" y="507"/>
                    <a:pt x="0" y="505"/>
                  </a:cubicBezTo>
                  <a:cubicBezTo>
                    <a:pt x="0" y="504"/>
                    <a:pt x="0" y="502"/>
                    <a:pt x="0" y="500"/>
                  </a:cubicBezTo>
                  <a:cubicBezTo>
                    <a:pt x="0" y="458"/>
                    <a:pt x="6" y="417"/>
                    <a:pt x="16" y="378"/>
                  </a:cubicBezTo>
                  <a:cubicBezTo>
                    <a:pt x="72" y="161"/>
                    <a:pt x="269" y="0"/>
                    <a:pt x="503" y="0"/>
                  </a:cubicBezTo>
                  <a:cubicBezTo>
                    <a:pt x="781" y="0"/>
                    <a:pt x="1007" y="226"/>
                    <a:pt x="1007" y="505"/>
                  </a:cubicBezTo>
                  <a:cubicBezTo>
                    <a:pt x="1007" y="737"/>
                    <a:pt x="851" y="932"/>
                    <a:pt x="639" y="992"/>
                  </a:cubicBezTo>
                  <a:close/>
                </a:path>
              </a:pathLst>
            </a:custGeom>
            <a:solidFill>
              <a:schemeClr val="accent2"/>
            </a:solidFill>
            <a:ln>
              <a:solidFill>
                <a:schemeClr val="accent2"/>
              </a:solidFill>
            </a:ln>
          </p:spPr>
          <p:txBody>
            <a:bodyPr vert="horz" wrap="square" lIns="121883" tIns="60941" rIns="121883" bIns="60941" numCol="1" anchor="t" anchorCtr="0" compatLnSpc="1"/>
            <a:lstStyle/>
            <a:p>
              <a:endPar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75" name="Oval 11"/>
            <p:cNvSpPr>
              <a:spLocks noChangeArrowheads="1"/>
            </p:cNvSpPr>
            <p:nvPr/>
          </p:nvSpPr>
          <p:spPr bwMode="auto">
            <a:xfrm rot="16200000">
              <a:off x="1719108" y="1494894"/>
              <a:ext cx="422506" cy="423019"/>
            </a:xfrm>
            <a:prstGeom prst="ellipse">
              <a:avLst/>
            </a:prstGeom>
            <a:gradFill flip="none" rotWithShape="1">
              <a:gsLst>
                <a:gs pos="0">
                  <a:schemeClr val="accent1">
                    <a:lumMod val="5000"/>
                    <a:lumOff val="95000"/>
                  </a:schemeClr>
                </a:gs>
                <a:gs pos="63000">
                  <a:schemeClr val="accent1">
                    <a:lumMod val="30000"/>
                    <a:lumOff val="70000"/>
                  </a:schemeClr>
                </a:gs>
              </a:gsLst>
              <a:path path="circle">
                <a:fillToRect l="100000" b="100000"/>
              </a:path>
              <a:tileRect t="-100000" r="-100000"/>
            </a:gradFill>
            <a:ln>
              <a:solidFill>
                <a:schemeClr val="accent2"/>
              </a:solidFill>
            </a:ln>
            <a:effectLst>
              <a:outerShdw blurRad="50800" dist="38100" dir="18900000" algn="bl" rotWithShape="0">
                <a:prstClr val="black">
                  <a:alpha val="40000"/>
                </a:prstClr>
              </a:outerShdw>
            </a:effectLst>
          </p:spPr>
          <p:txBody>
            <a:bodyPr vert="horz" wrap="square" lIns="121883" tIns="60941" rIns="121883" bIns="60941" numCol="1" anchor="t" anchorCtr="0" compatLnSpc="1"/>
            <a:lstStyle/>
            <a:p>
              <a:endPar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72" name="Freeform 9"/>
            <p:cNvSpPr>
              <a:spLocks noEditPoints="1"/>
            </p:cNvSpPr>
            <p:nvPr/>
          </p:nvSpPr>
          <p:spPr bwMode="auto">
            <a:xfrm>
              <a:off x="1834182" y="1638668"/>
              <a:ext cx="191951" cy="191133"/>
            </a:xfrm>
            <a:custGeom>
              <a:avLst/>
              <a:gdLst>
                <a:gd name="T0" fmla="*/ 1740 w 2056"/>
                <a:gd name="T1" fmla="*/ 0 h 2040"/>
                <a:gd name="T2" fmla="*/ 1955 w 2056"/>
                <a:gd name="T3" fmla="*/ 204 h 2040"/>
                <a:gd name="T4" fmla="*/ 1858 w 2056"/>
                <a:gd name="T5" fmla="*/ 402 h 2040"/>
                <a:gd name="T6" fmla="*/ 1914 w 2056"/>
                <a:gd name="T7" fmla="*/ 868 h 2040"/>
                <a:gd name="T8" fmla="*/ 2040 w 2056"/>
                <a:gd name="T9" fmla="*/ 1237 h 2040"/>
                <a:gd name="T10" fmla="*/ 1710 w 2056"/>
                <a:gd name="T11" fmla="*/ 1564 h 2040"/>
                <a:gd name="T12" fmla="*/ 1087 w 2056"/>
                <a:gd name="T13" fmla="*/ 1999 h 2040"/>
                <a:gd name="T14" fmla="*/ 1008 w 2056"/>
                <a:gd name="T15" fmla="*/ 2040 h 2040"/>
                <a:gd name="T16" fmla="*/ 899 w 2056"/>
                <a:gd name="T17" fmla="*/ 1939 h 2040"/>
                <a:gd name="T18" fmla="*/ 211 w 2056"/>
                <a:gd name="T19" fmla="*/ 1482 h 2040"/>
                <a:gd name="T20" fmla="*/ 0 w 2056"/>
                <a:gd name="T21" fmla="*/ 1196 h 2040"/>
                <a:gd name="T22" fmla="*/ 14 w 2056"/>
                <a:gd name="T23" fmla="*/ 1080 h 2040"/>
                <a:gd name="T24" fmla="*/ 218 w 2056"/>
                <a:gd name="T25" fmla="*/ 744 h 2040"/>
                <a:gd name="T26" fmla="*/ 102 w 2056"/>
                <a:gd name="T27" fmla="*/ 312 h 2040"/>
                <a:gd name="T28" fmla="*/ 261 w 2056"/>
                <a:gd name="T29" fmla="*/ 36 h 2040"/>
                <a:gd name="T30" fmla="*/ 340 w 2056"/>
                <a:gd name="T31" fmla="*/ 0 h 2040"/>
                <a:gd name="T32" fmla="*/ 520 w 2056"/>
                <a:gd name="T33" fmla="*/ 123 h 2040"/>
                <a:gd name="T34" fmla="*/ 956 w 2056"/>
                <a:gd name="T35" fmla="*/ 45 h 2040"/>
                <a:gd name="T36" fmla="*/ 1036 w 2056"/>
                <a:gd name="T37" fmla="*/ 0 h 2040"/>
                <a:gd name="T38" fmla="*/ 1130 w 2056"/>
                <a:gd name="T39" fmla="*/ 81 h 2040"/>
                <a:gd name="T40" fmla="*/ 1583 w 2056"/>
                <a:gd name="T41" fmla="*/ 92 h 2040"/>
                <a:gd name="T42" fmla="*/ 1024 w 2056"/>
                <a:gd name="T43" fmla="*/ 1880 h 2040"/>
                <a:gd name="T44" fmla="*/ 1271 w 2056"/>
                <a:gd name="T45" fmla="*/ 1688 h 2040"/>
                <a:gd name="T46" fmla="*/ 1875 w 2056"/>
                <a:gd name="T47" fmla="*/ 1283 h 2040"/>
                <a:gd name="T48" fmla="*/ 1830 w 2056"/>
                <a:gd name="T49" fmla="*/ 967 h 2040"/>
                <a:gd name="T50" fmla="*/ 1664 w 2056"/>
                <a:gd name="T51" fmla="*/ 629 h 2040"/>
                <a:gd name="T52" fmla="*/ 1816 w 2056"/>
                <a:gd name="T53" fmla="*/ 252 h 2040"/>
                <a:gd name="T54" fmla="*/ 1620 w 2056"/>
                <a:gd name="T55" fmla="*/ 218 h 2040"/>
                <a:gd name="T56" fmla="*/ 1044 w 2056"/>
                <a:gd name="T57" fmla="*/ 175 h 2040"/>
                <a:gd name="T58" fmla="*/ 996 w 2056"/>
                <a:gd name="T59" fmla="*/ 182 h 2040"/>
                <a:gd name="T60" fmla="*/ 476 w 2056"/>
                <a:gd name="T61" fmla="*/ 243 h 2040"/>
                <a:gd name="T62" fmla="*/ 232 w 2056"/>
                <a:gd name="T63" fmla="*/ 251 h 2040"/>
                <a:gd name="T64" fmla="*/ 380 w 2056"/>
                <a:gd name="T65" fmla="*/ 656 h 2040"/>
                <a:gd name="T66" fmla="*/ 194 w 2056"/>
                <a:gd name="T67" fmla="*/ 1002 h 2040"/>
                <a:gd name="T68" fmla="*/ 206 w 2056"/>
                <a:gd name="T69" fmla="*/ 1317 h 2040"/>
                <a:gd name="T70" fmla="*/ 1024 w 2056"/>
                <a:gd name="T71" fmla="*/ 1880 h 2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56" h="2040">
                  <a:moveTo>
                    <a:pt x="1708" y="0"/>
                  </a:moveTo>
                  <a:cubicBezTo>
                    <a:pt x="1719" y="0"/>
                    <a:pt x="1729" y="0"/>
                    <a:pt x="1740" y="0"/>
                  </a:cubicBezTo>
                  <a:cubicBezTo>
                    <a:pt x="1752" y="8"/>
                    <a:pt x="1765" y="15"/>
                    <a:pt x="1775" y="25"/>
                  </a:cubicBezTo>
                  <a:cubicBezTo>
                    <a:pt x="1836" y="84"/>
                    <a:pt x="1895" y="144"/>
                    <a:pt x="1955" y="204"/>
                  </a:cubicBezTo>
                  <a:cubicBezTo>
                    <a:pt x="1990" y="240"/>
                    <a:pt x="1986" y="277"/>
                    <a:pt x="1949" y="310"/>
                  </a:cubicBezTo>
                  <a:cubicBezTo>
                    <a:pt x="1917" y="339"/>
                    <a:pt x="1884" y="369"/>
                    <a:pt x="1858" y="402"/>
                  </a:cubicBezTo>
                  <a:cubicBezTo>
                    <a:pt x="1784" y="498"/>
                    <a:pt x="1769" y="603"/>
                    <a:pt x="1816" y="716"/>
                  </a:cubicBezTo>
                  <a:cubicBezTo>
                    <a:pt x="1840" y="773"/>
                    <a:pt x="1876" y="821"/>
                    <a:pt x="1914" y="868"/>
                  </a:cubicBezTo>
                  <a:cubicBezTo>
                    <a:pt x="1956" y="920"/>
                    <a:pt x="1992" y="975"/>
                    <a:pt x="2018" y="1036"/>
                  </a:cubicBezTo>
                  <a:cubicBezTo>
                    <a:pt x="2045" y="1101"/>
                    <a:pt x="2056" y="1168"/>
                    <a:pt x="2040" y="1237"/>
                  </a:cubicBezTo>
                  <a:cubicBezTo>
                    <a:pt x="2022" y="1308"/>
                    <a:pt x="1980" y="1364"/>
                    <a:pt x="1927" y="1413"/>
                  </a:cubicBezTo>
                  <a:cubicBezTo>
                    <a:pt x="1861" y="1473"/>
                    <a:pt x="1786" y="1519"/>
                    <a:pt x="1710" y="1564"/>
                  </a:cubicBezTo>
                  <a:cubicBezTo>
                    <a:pt x="1550" y="1658"/>
                    <a:pt x="1390" y="1751"/>
                    <a:pt x="1242" y="1864"/>
                  </a:cubicBezTo>
                  <a:cubicBezTo>
                    <a:pt x="1188" y="1905"/>
                    <a:pt x="1139" y="1954"/>
                    <a:pt x="1087" y="1999"/>
                  </a:cubicBezTo>
                  <a:cubicBezTo>
                    <a:pt x="1072" y="2013"/>
                    <a:pt x="1056" y="2026"/>
                    <a:pt x="1040" y="2040"/>
                  </a:cubicBezTo>
                  <a:cubicBezTo>
                    <a:pt x="1029" y="2040"/>
                    <a:pt x="1019" y="2040"/>
                    <a:pt x="1008" y="2040"/>
                  </a:cubicBezTo>
                  <a:cubicBezTo>
                    <a:pt x="993" y="2027"/>
                    <a:pt x="977" y="2014"/>
                    <a:pt x="962" y="2000"/>
                  </a:cubicBezTo>
                  <a:cubicBezTo>
                    <a:pt x="941" y="1980"/>
                    <a:pt x="921" y="1958"/>
                    <a:pt x="899" y="1939"/>
                  </a:cubicBezTo>
                  <a:cubicBezTo>
                    <a:pt x="802" y="1854"/>
                    <a:pt x="695" y="1781"/>
                    <a:pt x="585" y="1713"/>
                  </a:cubicBezTo>
                  <a:cubicBezTo>
                    <a:pt x="460" y="1635"/>
                    <a:pt x="334" y="1561"/>
                    <a:pt x="211" y="1482"/>
                  </a:cubicBezTo>
                  <a:cubicBezTo>
                    <a:pt x="167" y="1454"/>
                    <a:pt x="127" y="1418"/>
                    <a:pt x="90" y="1381"/>
                  </a:cubicBezTo>
                  <a:cubicBezTo>
                    <a:pt x="39" y="1331"/>
                    <a:pt x="10" y="1268"/>
                    <a:pt x="0" y="1196"/>
                  </a:cubicBezTo>
                  <a:cubicBezTo>
                    <a:pt x="0" y="1176"/>
                    <a:pt x="0" y="1156"/>
                    <a:pt x="0" y="1136"/>
                  </a:cubicBezTo>
                  <a:cubicBezTo>
                    <a:pt x="5" y="1117"/>
                    <a:pt x="9" y="1099"/>
                    <a:pt x="14" y="1080"/>
                  </a:cubicBezTo>
                  <a:cubicBezTo>
                    <a:pt x="38" y="1001"/>
                    <a:pt x="83" y="934"/>
                    <a:pt x="132" y="869"/>
                  </a:cubicBezTo>
                  <a:cubicBezTo>
                    <a:pt x="163" y="829"/>
                    <a:pt x="194" y="788"/>
                    <a:pt x="218" y="744"/>
                  </a:cubicBezTo>
                  <a:cubicBezTo>
                    <a:pt x="269" y="650"/>
                    <a:pt x="275" y="551"/>
                    <a:pt x="223" y="454"/>
                  </a:cubicBezTo>
                  <a:cubicBezTo>
                    <a:pt x="194" y="398"/>
                    <a:pt x="152" y="351"/>
                    <a:pt x="102" y="312"/>
                  </a:cubicBezTo>
                  <a:cubicBezTo>
                    <a:pt x="59" y="278"/>
                    <a:pt x="57" y="240"/>
                    <a:pt x="96" y="201"/>
                  </a:cubicBezTo>
                  <a:cubicBezTo>
                    <a:pt x="151" y="146"/>
                    <a:pt x="206" y="90"/>
                    <a:pt x="261" y="36"/>
                  </a:cubicBezTo>
                  <a:cubicBezTo>
                    <a:pt x="275" y="22"/>
                    <a:pt x="292" y="12"/>
                    <a:pt x="308" y="0"/>
                  </a:cubicBezTo>
                  <a:cubicBezTo>
                    <a:pt x="319" y="0"/>
                    <a:pt x="329" y="0"/>
                    <a:pt x="340" y="0"/>
                  </a:cubicBezTo>
                  <a:cubicBezTo>
                    <a:pt x="351" y="7"/>
                    <a:pt x="362" y="14"/>
                    <a:pt x="372" y="22"/>
                  </a:cubicBezTo>
                  <a:cubicBezTo>
                    <a:pt x="417" y="62"/>
                    <a:pt x="466" y="96"/>
                    <a:pt x="520" y="123"/>
                  </a:cubicBezTo>
                  <a:cubicBezTo>
                    <a:pt x="595" y="160"/>
                    <a:pt x="673" y="180"/>
                    <a:pt x="757" y="164"/>
                  </a:cubicBezTo>
                  <a:cubicBezTo>
                    <a:pt x="838" y="149"/>
                    <a:pt x="900" y="103"/>
                    <a:pt x="956" y="45"/>
                  </a:cubicBezTo>
                  <a:cubicBezTo>
                    <a:pt x="972" y="28"/>
                    <a:pt x="993" y="15"/>
                    <a:pt x="1012" y="0"/>
                  </a:cubicBezTo>
                  <a:cubicBezTo>
                    <a:pt x="1020" y="0"/>
                    <a:pt x="1028" y="0"/>
                    <a:pt x="1036" y="0"/>
                  </a:cubicBezTo>
                  <a:cubicBezTo>
                    <a:pt x="1054" y="14"/>
                    <a:pt x="1073" y="27"/>
                    <a:pt x="1090" y="42"/>
                  </a:cubicBezTo>
                  <a:cubicBezTo>
                    <a:pt x="1104" y="54"/>
                    <a:pt x="1116" y="69"/>
                    <a:pt x="1130" y="81"/>
                  </a:cubicBezTo>
                  <a:cubicBezTo>
                    <a:pt x="1184" y="129"/>
                    <a:pt x="1245" y="162"/>
                    <a:pt x="1318" y="168"/>
                  </a:cubicBezTo>
                  <a:cubicBezTo>
                    <a:pt x="1417" y="177"/>
                    <a:pt x="1503" y="144"/>
                    <a:pt x="1583" y="92"/>
                  </a:cubicBezTo>
                  <a:cubicBezTo>
                    <a:pt x="1627" y="64"/>
                    <a:pt x="1667" y="31"/>
                    <a:pt x="1708" y="0"/>
                  </a:cubicBezTo>
                  <a:close/>
                  <a:moveTo>
                    <a:pt x="1024" y="1880"/>
                  </a:moveTo>
                  <a:cubicBezTo>
                    <a:pt x="1029" y="1875"/>
                    <a:pt x="1032" y="1872"/>
                    <a:pt x="1036" y="1870"/>
                  </a:cubicBezTo>
                  <a:cubicBezTo>
                    <a:pt x="1114" y="1809"/>
                    <a:pt x="1189" y="1742"/>
                    <a:pt x="1271" y="1688"/>
                  </a:cubicBezTo>
                  <a:cubicBezTo>
                    <a:pt x="1410" y="1596"/>
                    <a:pt x="1554" y="1512"/>
                    <a:pt x="1695" y="1424"/>
                  </a:cubicBezTo>
                  <a:cubicBezTo>
                    <a:pt x="1760" y="1384"/>
                    <a:pt x="1825" y="1342"/>
                    <a:pt x="1875" y="1283"/>
                  </a:cubicBezTo>
                  <a:cubicBezTo>
                    <a:pt x="1915" y="1237"/>
                    <a:pt x="1930" y="1185"/>
                    <a:pt x="1914" y="1125"/>
                  </a:cubicBezTo>
                  <a:cubicBezTo>
                    <a:pt x="1899" y="1066"/>
                    <a:pt x="1866" y="1016"/>
                    <a:pt x="1830" y="967"/>
                  </a:cubicBezTo>
                  <a:cubicBezTo>
                    <a:pt x="1799" y="926"/>
                    <a:pt x="1767" y="885"/>
                    <a:pt x="1738" y="842"/>
                  </a:cubicBezTo>
                  <a:cubicBezTo>
                    <a:pt x="1697" y="777"/>
                    <a:pt x="1671" y="706"/>
                    <a:pt x="1664" y="629"/>
                  </a:cubicBezTo>
                  <a:cubicBezTo>
                    <a:pt x="1655" y="522"/>
                    <a:pt x="1684" y="426"/>
                    <a:pt x="1746" y="339"/>
                  </a:cubicBezTo>
                  <a:cubicBezTo>
                    <a:pt x="1768" y="308"/>
                    <a:pt x="1794" y="279"/>
                    <a:pt x="1816" y="252"/>
                  </a:cubicBezTo>
                  <a:cubicBezTo>
                    <a:pt x="1784" y="220"/>
                    <a:pt x="1751" y="187"/>
                    <a:pt x="1719" y="155"/>
                  </a:cubicBezTo>
                  <a:cubicBezTo>
                    <a:pt x="1687" y="176"/>
                    <a:pt x="1655" y="198"/>
                    <a:pt x="1620" y="218"/>
                  </a:cubicBezTo>
                  <a:cubicBezTo>
                    <a:pt x="1546" y="261"/>
                    <a:pt x="1467" y="289"/>
                    <a:pt x="1381" y="296"/>
                  </a:cubicBezTo>
                  <a:cubicBezTo>
                    <a:pt x="1251" y="305"/>
                    <a:pt x="1140" y="261"/>
                    <a:pt x="1044" y="175"/>
                  </a:cubicBezTo>
                  <a:cubicBezTo>
                    <a:pt x="1038" y="169"/>
                    <a:pt x="1031" y="164"/>
                    <a:pt x="1024" y="157"/>
                  </a:cubicBezTo>
                  <a:cubicBezTo>
                    <a:pt x="1013" y="167"/>
                    <a:pt x="1005" y="174"/>
                    <a:pt x="996" y="182"/>
                  </a:cubicBezTo>
                  <a:cubicBezTo>
                    <a:pt x="948" y="223"/>
                    <a:pt x="894" y="256"/>
                    <a:pt x="833" y="276"/>
                  </a:cubicBezTo>
                  <a:cubicBezTo>
                    <a:pt x="710" y="316"/>
                    <a:pt x="591" y="298"/>
                    <a:pt x="476" y="243"/>
                  </a:cubicBezTo>
                  <a:cubicBezTo>
                    <a:pt x="424" y="218"/>
                    <a:pt x="375" y="185"/>
                    <a:pt x="327" y="157"/>
                  </a:cubicBezTo>
                  <a:cubicBezTo>
                    <a:pt x="296" y="188"/>
                    <a:pt x="263" y="220"/>
                    <a:pt x="232" y="251"/>
                  </a:cubicBezTo>
                  <a:cubicBezTo>
                    <a:pt x="258" y="284"/>
                    <a:pt x="287" y="317"/>
                    <a:pt x="312" y="354"/>
                  </a:cubicBezTo>
                  <a:cubicBezTo>
                    <a:pt x="373" y="445"/>
                    <a:pt x="397" y="546"/>
                    <a:pt x="380" y="656"/>
                  </a:cubicBezTo>
                  <a:cubicBezTo>
                    <a:pt x="370" y="724"/>
                    <a:pt x="346" y="786"/>
                    <a:pt x="309" y="843"/>
                  </a:cubicBezTo>
                  <a:cubicBezTo>
                    <a:pt x="272" y="897"/>
                    <a:pt x="230" y="947"/>
                    <a:pt x="194" y="1002"/>
                  </a:cubicBezTo>
                  <a:cubicBezTo>
                    <a:pt x="171" y="1037"/>
                    <a:pt x="151" y="1075"/>
                    <a:pt x="137" y="1115"/>
                  </a:cubicBezTo>
                  <a:cubicBezTo>
                    <a:pt x="108" y="1198"/>
                    <a:pt x="143" y="1265"/>
                    <a:pt x="206" y="1317"/>
                  </a:cubicBezTo>
                  <a:cubicBezTo>
                    <a:pt x="261" y="1362"/>
                    <a:pt x="319" y="1403"/>
                    <a:pt x="380" y="1440"/>
                  </a:cubicBezTo>
                  <a:cubicBezTo>
                    <a:pt x="603" y="1574"/>
                    <a:pt x="829" y="1701"/>
                    <a:pt x="1024" y="1880"/>
                  </a:cubicBezTo>
                  <a:close/>
                </a:path>
              </a:pathLst>
            </a:custGeom>
            <a:solidFill>
              <a:schemeClr val="accent2"/>
            </a:solidFill>
            <a:ln>
              <a:solidFill>
                <a:schemeClr val="accent2"/>
              </a:solidFill>
            </a:ln>
          </p:spPr>
          <p:txBody>
            <a:bodyPr vert="horz" wrap="square" lIns="121883" tIns="60941" rIns="121883" bIns="60941" numCol="1" anchor="t" anchorCtr="0" compatLnSpc="1"/>
            <a:lstStyle/>
            <a:p>
              <a:endPar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73" name="Freeform 10"/>
            <p:cNvSpPr/>
            <p:nvPr/>
          </p:nvSpPr>
          <p:spPr bwMode="auto">
            <a:xfrm>
              <a:off x="1892175" y="1691760"/>
              <a:ext cx="73513" cy="72696"/>
            </a:xfrm>
            <a:custGeom>
              <a:avLst/>
              <a:gdLst>
                <a:gd name="T0" fmla="*/ 397 w 784"/>
                <a:gd name="T1" fmla="*/ 479 h 775"/>
                <a:gd name="T2" fmla="*/ 131 w 784"/>
                <a:gd name="T3" fmla="*/ 745 h 775"/>
                <a:gd name="T4" fmla="*/ 66 w 784"/>
                <a:gd name="T5" fmla="*/ 769 h 775"/>
                <a:gd name="T6" fmla="*/ 27 w 784"/>
                <a:gd name="T7" fmla="*/ 669 h 775"/>
                <a:gd name="T8" fmla="*/ 45 w 784"/>
                <a:gd name="T9" fmla="*/ 650 h 775"/>
                <a:gd name="T10" fmla="*/ 307 w 784"/>
                <a:gd name="T11" fmla="*/ 389 h 775"/>
                <a:gd name="T12" fmla="*/ 291 w 784"/>
                <a:gd name="T13" fmla="*/ 373 h 775"/>
                <a:gd name="T14" fmla="*/ 42 w 784"/>
                <a:gd name="T15" fmla="*/ 122 h 775"/>
                <a:gd name="T16" fmla="*/ 17 w 784"/>
                <a:gd name="T17" fmla="*/ 78 h 775"/>
                <a:gd name="T18" fmla="*/ 46 w 784"/>
                <a:gd name="T19" fmla="*/ 16 h 775"/>
                <a:gd name="T20" fmla="*/ 115 w 784"/>
                <a:gd name="T21" fmla="*/ 18 h 775"/>
                <a:gd name="T22" fmla="*/ 134 w 784"/>
                <a:gd name="T23" fmla="*/ 35 h 775"/>
                <a:gd name="T24" fmla="*/ 380 w 784"/>
                <a:gd name="T25" fmla="*/ 281 h 775"/>
                <a:gd name="T26" fmla="*/ 397 w 784"/>
                <a:gd name="T27" fmla="*/ 297 h 775"/>
                <a:gd name="T28" fmla="*/ 413 w 784"/>
                <a:gd name="T29" fmla="*/ 282 h 775"/>
                <a:gd name="T30" fmla="*/ 662 w 784"/>
                <a:gd name="T31" fmla="*/ 33 h 775"/>
                <a:gd name="T32" fmla="*/ 700 w 784"/>
                <a:gd name="T33" fmla="*/ 9 h 775"/>
                <a:gd name="T34" fmla="*/ 769 w 784"/>
                <a:gd name="T35" fmla="*/ 36 h 775"/>
                <a:gd name="T36" fmla="*/ 764 w 784"/>
                <a:gd name="T37" fmla="*/ 110 h 775"/>
                <a:gd name="T38" fmla="*/ 746 w 784"/>
                <a:gd name="T39" fmla="*/ 129 h 775"/>
                <a:gd name="T40" fmla="*/ 487 w 784"/>
                <a:gd name="T41" fmla="*/ 387 h 775"/>
                <a:gd name="T42" fmla="*/ 503 w 784"/>
                <a:gd name="T43" fmla="*/ 404 h 775"/>
                <a:gd name="T44" fmla="*/ 753 w 784"/>
                <a:gd name="T45" fmla="*/ 654 h 775"/>
                <a:gd name="T46" fmla="*/ 779 w 784"/>
                <a:gd name="T47" fmla="*/ 710 h 775"/>
                <a:gd name="T48" fmla="*/ 741 w 784"/>
                <a:gd name="T49" fmla="*/ 765 h 775"/>
                <a:gd name="T50" fmla="*/ 677 w 784"/>
                <a:gd name="T51" fmla="*/ 757 h 775"/>
                <a:gd name="T52" fmla="*/ 660 w 784"/>
                <a:gd name="T53" fmla="*/ 741 h 775"/>
                <a:gd name="T54" fmla="*/ 414 w 784"/>
                <a:gd name="T55" fmla="*/ 495 h 775"/>
                <a:gd name="T56" fmla="*/ 397 w 784"/>
                <a:gd name="T57" fmla="*/ 479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4" h="775">
                  <a:moveTo>
                    <a:pt x="397" y="479"/>
                  </a:moveTo>
                  <a:cubicBezTo>
                    <a:pt x="307" y="569"/>
                    <a:pt x="219" y="657"/>
                    <a:pt x="131" y="745"/>
                  </a:cubicBezTo>
                  <a:cubicBezTo>
                    <a:pt x="113" y="763"/>
                    <a:pt x="93" y="774"/>
                    <a:pt x="66" y="769"/>
                  </a:cubicBezTo>
                  <a:cubicBezTo>
                    <a:pt x="20" y="760"/>
                    <a:pt x="0" y="707"/>
                    <a:pt x="27" y="669"/>
                  </a:cubicBezTo>
                  <a:cubicBezTo>
                    <a:pt x="32" y="662"/>
                    <a:pt x="39" y="656"/>
                    <a:pt x="45" y="650"/>
                  </a:cubicBezTo>
                  <a:cubicBezTo>
                    <a:pt x="132" y="564"/>
                    <a:pt x="218" y="477"/>
                    <a:pt x="307" y="389"/>
                  </a:cubicBezTo>
                  <a:cubicBezTo>
                    <a:pt x="301" y="383"/>
                    <a:pt x="296" y="378"/>
                    <a:pt x="291" y="373"/>
                  </a:cubicBezTo>
                  <a:cubicBezTo>
                    <a:pt x="208" y="289"/>
                    <a:pt x="124" y="206"/>
                    <a:pt x="42" y="122"/>
                  </a:cubicBezTo>
                  <a:cubicBezTo>
                    <a:pt x="30" y="110"/>
                    <a:pt x="21" y="94"/>
                    <a:pt x="17" y="78"/>
                  </a:cubicBezTo>
                  <a:cubicBezTo>
                    <a:pt x="10" y="52"/>
                    <a:pt x="22" y="30"/>
                    <a:pt x="46" y="16"/>
                  </a:cubicBezTo>
                  <a:cubicBezTo>
                    <a:pt x="69" y="1"/>
                    <a:pt x="93" y="3"/>
                    <a:pt x="115" y="18"/>
                  </a:cubicBezTo>
                  <a:cubicBezTo>
                    <a:pt x="122" y="23"/>
                    <a:pt x="128" y="29"/>
                    <a:pt x="134" y="35"/>
                  </a:cubicBezTo>
                  <a:cubicBezTo>
                    <a:pt x="216" y="117"/>
                    <a:pt x="298" y="199"/>
                    <a:pt x="380" y="281"/>
                  </a:cubicBezTo>
                  <a:cubicBezTo>
                    <a:pt x="385" y="287"/>
                    <a:pt x="391" y="291"/>
                    <a:pt x="397" y="297"/>
                  </a:cubicBezTo>
                  <a:cubicBezTo>
                    <a:pt x="403" y="292"/>
                    <a:pt x="408" y="287"/>
                    <a:pt x="413" y="282"/>
                  </a:cubicBezTo>
                  <a:cubicBezTo>
                    <a:pt x="496" y="199"/>
                    <a:pt x="579" y="116"/>
                    <a:pt x="662" y="33"/>
                  </a:cubicBezTo>
                  <a:cubicBezTo>
                    <a:pt x="673" y="23"/>
                    <a:pt x="686" y="13"/>
                    <a:pt x="700" y="9"/>
                  </a:cubicBezTo>
                  <a:cubicBezTo>
                    <a:pt x="727" y="0"/>
                    <a:pt x="755" y="12"/>
                    <a:pt x="769" y="36"/>
                  </a:cubicBezTo>
                  <a:cubicBezTo>
                    <a:pt x="784" y="59"/>
                    <a:pt x="782" y="89"/>
                    <a:pt x="764" y="110"/>
                  </a:cubicBezTo>
                  <a:cubicBezTo>
                    <a:pt x="758" y="117"/>
                    <a:pt x="752" y="123"/>
                    <a:pt x="746" y="129"/>
                  </a:cubicBezTo>
                  <a:cubicBezTo>
                    <a:pt x="660" y="215"/>
                    <a:pt x="574" y="301"/>
                    <a:pt x="487" y="387"/>
                  </a:cubicBezTo>
                  <a:cubicBezTo>
                    <a:pt x="493" y="394"/>
                    <a:pt x="498" y="399"/>
                    <a:pt x="503" y="404"/>
                  </a:cubicBezTo>
                  <a:cubicBezTo>
                    <a:pt x="586" y="487"/>
                    <a:pt x="669" y="571"/>
                    <a:pt x="753" y="654"/>
                  </a:cubicBezTo>
                  <a:cubicBezTo>
                    <a:pt x="769" y="670"/>
                    <a:pt x="780" y="687"/>
                    <a:pt x="779" y="710"/>
                  </a:cubicBezTo>
                  <a:cubicBezTo>
                    <a:pt x="777" y="736"/>
                    <a:pt x="764" y="754"/>
                    <a:pt x="741" y="765"/>
                  </a:cubicBezTo>
                  <a:cubicBezTo>
                    <a:pt x="719" y="775"/>
                    <a:pt x="697" y="772"/>
                    <a:pt x="677" y="757"/>
                  </a:cubicBezTo>
                  <a:cubicBezTo>
                    <a:pt x="671" y="753"/>
                    <a:pt x="665" y="747"/>
                    <a:pt x="660" y="741"/>
                  </a:cubicBezTo>
                  <a:cubicBezTo>
                    <a:pt x="578" y="659"/>
                    <a:pt x="496" y="577"/>
                    <a:pt x="414" y="495"/>
                  </a:cubicBezTo>
                  <a:cubicBezTo>
                    <a:pt x="408" y="490"/>
                    <a:pt x="403" y="485"/>
                    <a:pt x="397" y="479"/>
                  </a:cubicBezTo>
                  <a:close/>
                </a:path>
              </a:pathLst>
            </a:custGeom>
            <a:solidFill>
              <a:srgbClr val="7C236C"/>
            </a:solidFill>
            <a:ln>
              <a:noFill/>
            </a:ln>
          </p:spPr>
          <p:txBody>
            <a:bodyPr vert="horz" wrap="square" lIns="121883" tIns="60941" rIns="121883" bIns="60941" numCol="1" anchor="t" anchorCtr="0" compatLnSpc="1"/>
            <a:lstStyle/>
            <a:p>
              <a:endPar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grpSp>
        <p:nvGrpSpPr>
          <p:cNvPr id="4" name="Group 10"/>
          <p:cNvGrpSpPr/>
          <p:nvPr/>
        </p:nvGrpSpPr>
        <p:grpSpPr>
          <a:xfrm>
            <a:off x="2992381" y="1313447"/>
            <a:ext cx="2320073" cy="643820"/>
            <a:chOff x="2243567" y="985084"/>
            <a:chExt cx="1740592" cy="482865"/>
          </a:xfrm>
        </p:grpSpPr>
        <p:grpSp>
          <p:nvGrpSpPr>
            <p:cNvPr id="5" name="Group 3"/>
            <p:cNvGrpSpPr/>
            <p:nvPr/>
          </p:nvGrpSpPr>
          <p:grpSpPr>
            <a:xfrm>
              <a:off x="2767371" y="1234775"/>
              <a:ext cx="1216788" cy="226713"/>
              <a:chOff x="2767371" y="1234775"/>
              <a:chExt cx="1216788" cy="226713"/>
            </a:xfrm>
          </p:grpSpPr>
          <p:grpSp>
            <p:nvGrpSpPr>
              <p:cNvPr id="6" name="Group 2"/>
              <p:cNvGrpSpPr/>
              <p:nvPr/>
            </p:nvGrpSpPr>
            <p:grpSpPr>
              <a:xfrm>
                <a:off x="2767371" y="1255263"/>
                <a:ext cx="1194145" cy="206225"/>
                <a:chOff x="2767371" y="1255263"/>
                <a:chExt cx="1194145" cy="206225"/>
              </a:xfrm>
            </p:grpSpPr>
            <p:cxnSp>
              <p:nvCxnSpPr>
                <p:cNvPr id="48" name="Straight Connector 47"/>
                <p:cNvCxnSpPr/>
                <p:nvPr/>
              </p:nvCxnSpPr>
              <p:spPr>
                <a:xfrm flipH="1">
                  <a:off x="3399565" y="1255263"/>
                  <a:ext cx="561951" cy="20622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2767371" y="1461487"/>
                  <a:ext cx="632194" cy="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51" name="Oval 50"/>
              <p:cNvSpPr/>
              <p:nvPr/>
            </p:nvSpPr>
            <p:spPr>
              <a:xfrm>
                <a:off x="3938873" y="1234775"/>
                <a:ext cx="45286" cy="45286"/>
              </a:xfrm>
              <a:prstGeom prst="ellipse">
                <a:avLst/>
              </a:prstGeom>
              <a:solidFill>
                <a:srgbClr val="B51E8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grpSp>
          <p:nvGrpSpPr>
            <p:cNvPr id="7" name="Group 1"/>
            <p:cNvGrpSpPr/>
            <p:nvPr/>
          </p:nvGrpSpPr>
          <p:grpSpPr>
            <a:xfrm>
              <a:off x="2243567" y="985084"/>
              <a:ext cx="480308" cy="482865"/>
              <a:chOff x="2243567" y="985084"/>
              <a:chExt cx="480308" cy="482865"/>
            </a:xfrm>
          </p:grpSpPr>
          <p:sp>
            <p:nvSpPr>
              <p:cNvPr id="82" name="Freeform 5"/>
              <p:cNvSpPr/>
              <p:nvPr/>
            </p:nvSpPr>
            <p:spPr bwMode="auto">
              <a:xfrm rot="10800000">
                <a:off x="2243567" y="985084"/>
                <a:ext cx="480308" cy="482865"/>
              </a:xfrm>
              <a:custGeom>
                <a:avLst/>
                <a:gdLst>
                  <a:gd name="T0" fmla="*/ 639 w 1007"/>
                  <a:gd name="T1" fmla="*/ 20 h 1012"/>
                  <a:gd name="T2" fmla="*/ 507 w 1007"/>
                  <a:gd name="T3" fmla="*/ 1 h 1012"/>
                  <a:gd name="T4" fmla="*/ 503 w 1007"/>
                  <a:gd name="T5" fmla="*/ 1 h 1012"/>
                  <a:gd name="T6" fmla="*/ 499 w 1007"/>
                  <a:gd name="T7" fmla="*/ 0 h 1012"/>
                  <a:gd name="T8" fmla="*/ 0 w 1007"/>
                  <a:gd name="T9" fmla="*/ 0 h 1012"/>
                  <a:gd name="T10" fmla="*/ 0 w 1007"/>
                  <a:gd name="T11" fmla="*/ 501 h 1012"/>
                  <a:gd name="T12" fmla="*/ 0 w 1007"/>
                  <a:gd name="T13" fmla="*/ 506 h 1012"/>
                  <a:gd name="T14" fmla="*/ 0 w 1007"/>
                  <a:gd name="T15" fmla="*/ 511 h 1012"/>
                  <a:gd name="T16" fmla="*/ 15 w 1007"/>
                  <a:gd name="T17" fmla="*/ 634 h 1012"/>
                  <a:gd name="T18" fmla="*/ 503 w 1007"/>
                  <a:gd name="T19" fmla="*/ 1012 h 1012"/>
                  <a:gd name="T20" fmla="*/ 1007 w 1007"/>
                  <a:gd name="T21" fmla="*/ 506 h 1012"/>
                  <a:gd name="T22" fmla="*/ 639 w 1007"/>
                  <a:gd name="T23" fmla="*/ 20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7" h="1012">
                    <a:moveTo>
                      <a:pt x="639" y="20"/>
                    </a:moveTo>
                    <a:cubicBezTo>
                      <a:pt x="597" y="8"/>
                      <a:pt x="553" y="2"/>
                      <a:pt x="507" y="1"/>
                    </a:cubicBezTo>
                    <a:cubicBezTo>
                      <a:pt x="506" y="1"/>
                      <a:pt x="504" y="1"/>
                      <a:pt x="503" y="1"/>
                    </a:cubicBezTo>
                    <a:cubicBezTo>
                      <a:pt x="502" y="1"/>
                      <a:pt x="500" y="0"/>
                      <a:pt x="499" y="0"/>
                    </a:cubicBezTo>
                    <a:cubicBezTo>
                      <a:pt x="0" y="0"/>
                      <a:pt x="0" y="0"/>
                      <a:pt x="0" y="0"/>
                    </a:cubicBezTo>
                    <a:cubicBezTo>
                      <a:pt x="0" y="501"/>
                      <a:pt x="0" y="501"/>
                      <a:pt x="0" y="501"/>
                    </a:cubicBezTo>
                    <a:cubicBezTo>
                      <a:pt x="0" y="503"/>
                      <a:pt x="0" y="505"/>
                      <a:pt x="0" y="506"/>
                    </a:cubicBezTo>
                    <a:cubicBezTo>
                      <a:pt x="0" y="508"/>
                      <a:pt x="0" y="510"/>
                      <a:pt x="0" y="511"/>
                    </a:cubicBezTo>
                    <a:cubicBezTo>
                      <a:pt x="0" y="554"/>
                      <a:pt x="5" y="594"/>
                      <a:pt x="15" y="634"/>
                    </a:cubicBezTo>
                    <a:cubicBezTo>
                      <a:pt x="72" y="851"/>
                      <a:pt x="269" y="1012"/>
                      <a:pt x="503" y="1012"/>
                    </a:cubicBezTo>
                    <a:cubicBezTo>
                      <a:pt x="781" y="1012"/>
                      <a:pt x="1007" y="785"/>
                      <a:pt x="1007" y="506"/>
                    </a:cubicBezTo>
                    <a:cubicBezTo>
                      <a:pt x="1007" y="275"/>
                      <a:pt x="851" y="79"/>
                      <a:pt x="639" y="20"/>
                    </a:cubicBezTo>
                    <a:close/>
                  </a:path>
                </a:pathLst>
              </a:custGeom>
              <a:solidFill>
                <a:schemeClr val="accent3"/>
              </a:solidFill>
              <a:ln>
                <a:solidFill>
                  <a:schemeClr val="accent3"/>
                </a:solidFill>
              </a:ln>
            </p:spPr>
            <p:txBody>
              <a:bodyPr vert="horz" wrap="square" lIns="121883" tIns="60941" rIns="121883" bIns="60941" numCol="1" anchor="t" anchorCtr="0" compatLnSpc="1"/>
              <a:lstStyle/>
              <a:p>
                <a:endPar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83" name="Oval 9"/>
              <p:cNvSpPr>
                <a:spLocks noChangeArrowheads="1"/>
              </p:cNvSpPr>
              <p:nvPr/>
            </p:nvSpPr>
            <p:spPr bwMode="auto">
              <a:xfrm rot="10800000">
                <a:off x="2272723" y="1014751"/>
                <a:ext cx="422507" cy="423019"/>
              </a:xfrm>
              <a:prstGeom prst="ellipse">
                <a:avLst/>
              </a:prstGeom>
              <a:gradFill flip="none" rotWithShape="1">
                <a:gsLst>
                  <a:gs pos="0">
                    <a:schemeClr val="accent1">
                      <a:lumMod val="5000"/>
                      <a:lumOff val="95000"/>
                    </a:schemeClr>
                  </a:gs>
                  <a:gs pos="63000">
                    <a:schemeClr val="accent1">
                      <a:lumMod val="30000"/>
                      <a:lumOff val="70000"/>
                    </a:schemeClr>
                  </a:gs>
                </a:gsLst>
                <a:path path="circle">
                  <a:fillToRect l="100000" t="100000"/>
                </a:path>
                <a:tileRect r="-100000" b="-100000"/>
              </a:gradFill>
              <a:ln>
                <a:solidFill>
                  <a:schemeClr val="accent3"/>
                </a:solidFill>
              </a:ln>
              <a:effectLst>
                <a:outerShdw blurRad="50800" dist="38100" dir="2700000" algn="tl" rotWithShape="0">
                  <a:prstClr val="black">
                    <a:alpha val="40000"/>
                  </a:prstClr>
                </a:outerShdw>
              </a:effectLst>
            </p:spPr>
            <p:txBody>
              <a:bodyPr vert="horz" wrap="square" lIns="121883" tIns="60941" rIns="121883" bIns="60941" numCol="1" anchor="t" anchorCtr="0" compatLnSpc="1"/>
              <a:lstStyle/>
              <a:p>
                <a:endPar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79" name="Freeform 13"/>
              <p:cNvSpPr>
                <a:spLocks noEditPoints="1"/>
              </p:cNvSpPr>
              <p:nvPr/>
            </p:nvSpPr>
            <p:spPr bwMode="auto">
              <a:xfrm>
                <a:off x="2388053" y="1132399"/>
                <a:ext cx="191134" cy="191950"/>
              </a:xfrm>
              <a:custGeom>
                <a:avLst/>
                <a:gdLst>
                  <a:gd name="T0" fmla="*/ 2048 w 2048"/>
                  <a:gd name="T1" fmla="*/ 164 h 2048"/>
                  <a:gd name="T2" fmla="*/ 2048 w 2048"/>
                  <a:gd name="T3" fmla="*/ 1884 h 2048"/>
                  <a:gd name="T4" fmla="*/ 2045 w 2048"/>
                  <a:gd name="T5" fmla="*/ 1895 h 2048"/>
                  <a:gd name="T6" fmla="*/ 1980 w 2048"/>
                  <a:gd name="T7" fmla="*/ 2009 h 2048"/>
                  <a:gd name="T8" fmla="*/ 1892 w 2048"/>
                  <a:gd name="T9" fmla="*/ 2048 h 2048"/>
                  <a:gd name="T10" fmla="*/ 156 w 2048"/>
                  <a:gd name="T11" fmla="*/ 2048 h 2048"/>
                  <a:gd name="T12" fmla="*/ 72 w 2048"/>
                  <a:gd name="T13" fmla="*/ 2010 h 2048"/>
                  <a:gd name="T14" fmla="*/ 0 w 2048"/>
                  <a:gd name="T15" fmla="*/ 1851 h 2048"/>
                  <a:gd name="T16" fmla="*/ 0 w 2048"/>
                  <a:gd name="T17" fmla="*/ 698 h 2048"/>
                  <a:gd name="T18" fmla="*/ 0 w 2048"/>
                  <a:gd name="T19" fmla="*/ 193 h 2048"/>
                  <a:gd name="T20" fmla="*/ 73 w 2048"/>
                  <a:gd name="T21" fmla="*/ 37 h 2048"/>
                  <a:gd name="T22" fmla="*/ 156 w 2048"/>
                  <a:gd name="T23" fmla="*/ 0 h 2048"/>
                  <a:gd name="T24" fmla="*/ 1892 w 2048"/>
                  <a:gd name="T25" fmla="*/ 0 h 2048"/>
                  <a:gd name="T26" fmla="*/ 1899 w 2048"/>
                  <a:gd name="T27" fmla="*/ 3 h 2048"/>
                  <a:gd name="T28" fmla="*/ 2008 w 2048"/>
                  <a:gd name="T29" fmla="*/ 68 h 2048"/>
                  <a:gd name="T30" fmla="*/ 2048 w 2048"/>
                  <a:gd name="T31" fmla="*/ 164 h 2048"/>
                  <a:gd name="T32" fmla="*/ 1023 w 2048"/>
                  <a:gd name="T33" fmla="*/ 1920 h 2048"/>
                  <a:gd name="T34" fmla="*/ 1853 w 2048"/>
                  <a:gd name="T35" fmla="*/ 1920 h 2048"/>
                  <a:gd name="T36" fmla="*/ 1920 w 2048"/>
                  <a:gd name="T37" fmla="*/ 1854 h 2048"/>
                  <a:gd name="T38" fmla="*/ 1920 w 2048"/>
                  <a:gd name="T39" fmla="*/ 194 h 2048"/>
                  <a:gd name="T40" fmla="*/ 1853 w 2048"/>
                  <a:gd name="T41" fmla="*/ 128 h 2048"/>
                  <a:gd name="T42" fmla="*/ 194 w 2048"/>
                  <a:gd name="T43" fmla="*/ 128 h 2048"/>
                  <a:gd name="T44" fmla="*/ 180 w 2048"/>
                  <a:gd name="T45" fmla="*/ 128 h 2048"/>
                  <a:gd name="T46" fmla="*/ 132 w 2048"/>
                  <a:gd name="T47" fmla="*/ 166 h 2048"/>
                  <a:gd name="T48" fmla="*/ 128 w 2048"/>
                  <a:gd name="T49" fmla="*/ 201 h 2048"/>
                  <a:gd name="T50" fmla="*/ 128 w 2048"/>
                  <a:gd name="T51" fmla="*/ 965 h 2048"/>
                  <a:gd name="T52" fmla="*/ 128 w 2048"/>
                  <a:gd name="T53" fmla="*/ 1845 h 2048"/>
                  <a:gd name="T54" fmla="*/ 204 w 2048"/>
                  <a:gd name="T55" fmla="*/ 1920 h 2048"/>
                  <a:gd name="T56" fmla="*/ 1023 w 2048"/>
                  <a:gd name="T57" fmla="*/ 192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48" h="2048">
                    <a:moveTo>
                      <a:pt x="2048" y="164"/>
                    </a:moveTo>
                    <a:cubicBezTo>
                      <a:pt x="2048" y="737"/>
                      <a:pt x="2048" y="1311"/>
                      <a:pt x="2048" y="1884"/>
                    </a:cubicBezTo>
                    <a:cubicBezTo>
                      <a:pt x="2047" y="1888"/>
                      <a:pt x="2045" y="1891"/>
                      <a:pt x="2045" y="1895"/>
                    </a:cubicBezTo>
                    <a:cubicBezTo>
                      <a:pt x="2037" y="1941"/>
                      <a:pt x="2015" y="1979"/>
                      <a:pt x="1980" y="2009"/>
                    </a:cubicBezTo>
                    <a:cubicBezTo>
                      <a:pt x="1954" y="2030"/>
                      <a:pt x="1924" y="2040"/>
                      <a:pt x="1892" y="2048"/>
                    </a:cubicBezTo>
                    <a:cubicBezTo>
                      <a:pt x="1313" y="2048"/>
                      <a:pt x="735" y="2048"/>
                      <a:pt x="156" y="2048"/>
                    </a:cubicBezTo>
                    <a:cubicBezTo>
                      <a:pt x="128" y="2036"/>
                      <a:pt x="96" y="2028"/>
                      <a:pt x="72" y="2010"/>
                    </a:cubicBezTo>
                    <a:cubicBezTo>
                      <a:pt x="19" y="1972"/>
                      <a:pt x="0" y="1915"/>
                      <a:pt x="0" y="1851"/>
                    </a:cubicBezTo>
                    <a:cubicBezTo>
                      <a:pt x="0" y="1467"/>
                      <a:pt x="0" y="1083"/>
                      <a:pt x="0" y="698"/>
                    </a:cubicBezTo>
                    <a:cubicBezTo>
                      <a:pt x="0" y="530"/>
                      <a:pt x="0" y="361"/>
                      <a:pt x="0" y="193"/>
                    </a:cubicBezTo>
                    <a:cubicBezTo>
                      <a:pt x="0" y="129"/>
                      <a:pt x="21" y="74"/>
                      <a:pt x="73" y="37"/>
                    </a:cubicBezTo>
                    <a:cubicBezTo>
                      <a:pt x="98" y="20"/>
                      <a:pt x="128" y="12"/>
                      <a:pt x="156" y="0"/>
                    </a:cubicBezTo>
                    <a:cubicBezTo>
                      <a:pt x="735" y="0"/>
                      <a:pt x="1313" y="0"/>
                      <a:pt x="1892" y="0"/>
                    </a:cubicBezTo>
                    <a:cubicBezTo>
                      <a:pt x="1894" y="1"/>
                      <a:pt x="1897" y="3"/>
                      <a:pt x="1899" y="3"/>
                    </a:cubicBezTo>
                    <a:cubicBezTo>
                      <a:pt x="1944" y="10"/>
                      <a:pt x="1979" y="33"/>
                      <a:pt x="2008" y="68"/>
                    </a:cubicBezTo>
                    <a:cubicBezTo>
                      <a:pt x="2031" y="96"/>
                      <a:pt x="2040" y="130"/>
                      <a:pt x="2048" y="164"/>
                    </a:cubicBezTo>
                    <a:close/>
                    <a:moveTo>
                      <a:pt x="1023" y="1920"/>
                    </a:moveTo>
                    <a:cubicBezTo>
                      <a:pt x="1300" y="1920"/>
                      <a:pt x="1577" y="1920"/>
                      <a:pt x="1853" y="1920"/>
                    </a:cubicBezTo>
                    <a:cubicBezTo>
                      <a:pt x="1901" y="1920"/>
                      <a:pt x="1920" y="1901"/>
                      <a:pt x="1920" y="1854"/>
                    </a:cubicBezTo>
                    <a:cubicBezTo>
                      <a:pt x="1920" y="1301"/>
                      <a:pt x="1920" y="747"/>
                      <a:pt x="1920" y="194"/>
                    </a:cubicBezTo>
                    <a:cubicBezTo>
                      <a:pt x="1920" y="147"/>
                      <a:pt x="1901" y="128"/>
                      <a:pt x="1853" y="128"/>
                    </a:cubicBezTo>
                    <a:cubicBezTo>
                      <a:pt x="1300" y="128"/>
                      <a:pt x="747" y="128"/>
                      <a:pt x="194" y="128"/>
                    </a:cubicBezTo>
                    <a:cubicBezTo>
                      <a:pt x="189" y="128"/>
                      <a:pt x="184" y="128"/>
                      <a:pt x="180" y="128"/>
                    </a:cubicBezTo>
                    <a:cubicBezTo>
                      <a:pt x="156" y="129"/>
                      <a:pt x="138" y="143"/>
                      <a:pt x="132" y="166"/>
                    </a:cubicBezTo>
                    <a:cubicBezTo>
                      <a:pt x="129" y="177"/>
                      <a:pt x="128" y="189"/>
                      <a:pt x="128" y="201"/>
                    </a:cubicBezTo>
                    <a:cubicBezTo>
                      <a:pt x="128" y="456"/>
                      <a:pt x="128" y="710"/>
                      <a:pt x="128" y="965"/>
                    </a:cubicBezTo>
                    <a:cubicBezTo>
                      <a:pt x="128" y="1258"/>
                      <a:pt x="128" y="1552"/>
                      <a:pt x="128" y="1845"/>
                    </a:cubicBezTo>
                    <a:cubicBezTo>
                      <a:pt x="128" y="1904"/>
                      <a:pt x="144" y="1920"/>
                      <a:pt x="204" y="1920"/>
                    </a:cubicBezTo>
                    <a:cubicBezTo>
                      <a:pt x="477" y="1920"/>
                      <a:pt x="750" y="1920"/>
                      <a:pt x="1023" y="1920"/>
                    </a:cubicBezTo>
                    <a:close/>
                  </a:path>
                </a:pathLst>
              </a:custGeom>
              <a:solidFill>
                <a:srgbClr val="B51E80"/>
              </a:solidFill>
              <a:ln>
                <a:solidFill>
                  <a:schemeClr val="accent3"/>
                </a:solidFill>
              </a:ln>
            </p:spPr>
            <p:txBody>
              <a:bodyPr vert="horz" wrap="square" lIns="121883" tIns="60941" rIns="121883" bIns="60941" numCol="1" anchor="t" anchorCtr="0" compatLnSpc="1"/>
              <a:lstStyle/>
              <a:p>
                <a:endPar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80" name="Freeform 14"/>
              <p:cNvSpPr>
                <a:spLocks noEditPoints="1"/>
              </p:cNvSpPr>
              <p:nvPr/>
            </p:nvSpPr>
            <p:spPr bwMode="auto">
              <a:xfrm>
                <a:off x="2411740" y="1156086"/>
                <a:ext cx="143759" cy="132323"/>
              </a:xfrm>
              <a:custGeom>
                <a:avLst/>
                <a:gdLst>
                  <a:gd name="T0" fmla="*/ 767 w 1536"/>
                  <a:gd name="T1" fmla="*/ 0 h 1408"/>
                  <a:gd name="T2" fmla="*/ 1457 w 1536"/>
                  <a:gd name="T3" fmla="*/ 0 h 1408"/>
                  <a:gd name="T4" fmla="*/ 1536 w 1536"/>
                  <a:gd name="T5" fmla="*/ 79 h 1408"/>
                  <a:gd name="T6" fmla="*/ 1536 w 1536"/>
                  <a:gd name="T7" fmla="*/ 1329 h 1408"/>
                  <a:gd name="T8" fmla="*/ 1457 w 1536"/>
                  <a:gd name="T9" fmla="*/ 1408 h 1408"/>
                  <a:gd name="T10" fmla="*/ 78 w 1536"/>
                  <a:gd name="T11" fmla="*/ 1408 h 1408"/>
                  <a:gd name="T12" fmla="*/ 0 w 1536"/>
                  <a:gd name="T13" fmla="*/ 1330 h 1408"/>
                  <a:gd name="T14" fmla="*/ 0 w 1536"/>
                  <a:gd name="T15" fmla="*/ 78 h 1408"/>
                  <a:gd name="T16" fmla="*/ 78 w 1536"/>
                  <a:gd name="T17" fmla="*/ 0 h 1408"/>
                  <a:gd name="T18" fmla="*/ 767 w 1536"/>
                  <a:gd name="T19" fmla="*/ 0 h 1408"/>
                  <a:gd name="T20" fmla="*/ 1403 w 1536"/>
                  <a:gd name="T21" fmla="*/ 795 h 1408"/>
                  <a:gd name="T22" fmla="*/ 1408 w 1536"/>
                  <a:gd name="T23" fmla="*/ 793 h 1408"/>
                  <a:gd name="T24" fmla="*/ 1408 w 1536"/>
                  <a:gd name="T25" fmla="*/ 776 h 1408"/>
                  <a:gd name="T26" fmla="*/ 1408 w 1536"/>
                  <a:gd name="T27" fmla="*/ 204 h 1408"/>
                  <a:gd name="T28" fmla="*/ 1332 w 1536"/>
                  <a:gd name="T29" fmla="*/ 128 h 1408"/>
                  <a:gd name="T30" fmla="*/ 204 w 1536"/>
                  <a:gd name="T31" fmla="*/ 128 h 1408"/>
                  <a:gd name="T32" fmla="*/ 128 w 1536"/>
                  <a:gd name="T33" fmla="*/ 205 h 1408"/>
                  <a:gd name="T34" fmla="*/ 128 w 1536"/>
                  <a:gd name="T35" fmla="*/ 1101 h 1408"/>
                  <a:gd name="T36" fmla="*/ 128 w 1536"/>
                  <a:gd name="T37" fmla="*/ 1124 h 1408"/>
                  <a:gd name="T38" fmla="*/ 145 w 1536"/>
                  <a:gd name="T39" fmla="*/ 1108 h 1408"/>
                  <a:gd name="T40" fmla="*/ 315 w 1536"/>
                  <a:gd name="T41" fmla="*/ 939 h 1408"/>
                  <a:gd name="T42" fmla="*/ 586 w 1536"/>
                  <a:gd name="T43" fmla="*/ 927 h 1408"/>
                  <a:gd name="T44" fmla="*/ 632 w 1536"/>
                  <a:gd name="T45" fmla="*/ 970 h 1408"/>
                  <a:gd name="T46" fmla="*/ 648 w 1536"/>
                  <a:gd name="T47" fmla="*/ 954 h 1408"/>
                  <a:gd name="T48" fmla="*/ 962 w 1536"/>
                  <a:gd name="T49" fmla="*/ 640 h 1408"/>
                  <a:gd name="T50" fmla="*/ 1136 w 1536"/>
                  <a:gd name="T51" fmla="*/ 579 h 1408"/>
                  <a:gd name="T52" fmla="*/ 1250 w 1536"/>
                  <a:gd name="T53" fmla="*/ 641 h 1408"/>
                  <a:gd name="T54" fmla="*/ 1403 w 1536"/>
                  <a:gd name="T55" fmla="*/ 795 h 1408"/>
                  <a:gd name="T56" fmla="*/ 723 w 1536"/>
                  <a:gd name="T57" fmla="*/ 1060 h 1408"/>
                  <a:gd name="T58" fmla="*/ 727 w 1536"/>
                  <a:gd name="T59" fmla="*/ 1066 h 1408"/>
                  <a:gd name="T60" fmla="*/ 933 w 1536"/>
                  <a:gd name="T61" fmla="*/ 1272 h 1408"/>
                  <a:gd name="T62" fmla="*/ 956 w 1536"/>
                  <a:gd name="T63" fmla="*/ 1280 h 1408"/>
                  <a:gd name="T64" fmla="*/ 1336 w 1536"/>
                  <a:gd name="T65" fmla="*/ 1280 h 1408"/>
                  <a:gd name="T66" fmla="*/ 1408 w 1536"/>
                  <a:gd name="T67" fmla="*/ 1208 h 1408"/>
                  <a:gd name="T68" fmla="*/ 1407 w 1536"/>
                  <a:gd name="T69" fmla="*/ 997 h 1408"/>
                  <a:gd name="T70" fmla="*/ 1395 w 1536"/>
                  <a:gd name="T71" fmla="*/ 968 h 1408"/>
                  <a:gd name="T72" fmla="*/ 1161 w 1536"/>
                  <a:gd name="T73" fmla="*/ 733 h 1408"/>
                  <a:gd name="T74" fmla="*/ 1049 w 1536"/>
                  <a:gd name="T75" fmla="*/ 734 h 1408"/>
                  <a:gd name="T76" fmla="*/ 737 w 1536"/>
                  <a:gd name="T77" fmla="*/ 1046 h 1408"/>
                  <a:gd name="T78" fmla="*/ 723 w 1536"/>
                  <a:gd name="T79" fmla="*/ 1060 h 1408"/>
                  <a:gd name="T80" fmla="*/ 164 w 1536"/>
                  <a:gd name="T81" fmla="*/ 1270 h 1408"/>
                  <a:gd name="T82" fmla="*/ 755 w 1536"/>
                  <a:gd name="T83" fmla="*/ 1277 h 1408"/>
                  <a:gd name="T84" fmla="*/ 753 w 1536"/>
                  <a:gd name="T85" fmla="*/ 1274 h 1408"/>
                  <a:gd name="T86" fmla="*/ 501 w 1536"/>
                  <a:gd name="T87" fmla="*/ 1022 h 1408"/>
                  <a:gd name="T88" fmla="*/ 413 w 1536"/>
                  <a:gd name="T89" fmla="*/ 1022 h 1408"/>
                  <a:gd name="T90" fmla="*/ 362 w 1536"/>
                  <a:gd name="T91" fmla="*/ 1073 h 1408"/>
                  <a:gd name="T92" fmla="*/ 164 w 1536"/>
                  <a:gd name="T93" fmla="*/ 1270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6" h="1408">
                    <a:moveTo>
                      <a:pt x="767" y="0"/>
                    </a:moveTo>
                    <a:cubicBezTo>
                      <a:pt x="997" y="0"/>
                      <a:pt x="1227" y="0"/>
                      <a:pt x="1457" y="0"/>
                    </a:cubicBezTo>
                    <a:cubicBezTo>
                      <a:pt x="1513" y="0"/>
                      <a:pt x="1536" y="23"/>
                      <a:pt x="1536" y="79"/>
                    </a:cubicBezTo>
                    <a:cubicBezTo>
                      <a:pt x="1536" y="496"/>
                      <a:pt x="1536" y="912"/>
                      <a:pt x="1536" y="1329"/>
                    </a:cubicBezTo>
                    <a:cubicBezTo>
                      <a:pt x="1536" y="1385"/>
                      <a:pt x="1513" y="1408"/>
                      <a:pt x="1457" y="1408"/>
                    </a:cubicBezTo>
                    <a:cubicBezTo>
                      <a:pt x="998" y="1408"/>
                      <a:pt x="538" y="1408"/>
                      <a:pt x="78" y="1408"/>
                    </a:cubicBezTo>
                    <a:cubicBezTo>
                      <a:pt x="23" y="1408"/>
                      <a:pt x="0" y="1385"/>
                      <a:pt x="0" y="1330"/>
                    </a:cubicBezTo>
                    <a:cubicBezTo>
                      <a:pt x="0" y="913"/>
                      <a:pt x="0" y="495"/>
                      <a:pt x="0" y="78"/>
                    </a:cubicBezTo>
                    <a:cubicBezTo>
                      <a:pt x="0" y="24"/>
                      <a:pt x="23" y="0"/>
                      <a:pt x="78" y="0"/>
                    </a:cubicBezTo>
                    <a:cubicBezTo>
                      <a:pt x="307" y="0"/>
                      <a:pt x="537" y="0"/>
                      <a:pt x="767" y="0"/>
                    </a:cubicBezTo>
                    <a:close/>
                    <a:moveTo>
                      <a:pt x="1403" y="795"/>
                    </a:moveTo>
                    <a:cubicBezTo>
                      <a:pt x="1405" y="795"/>
                      <a:pt x="1406" y="794"/>
                      <a:pt x="1408" y="793"/>
                    </a:cubicBezTo>
                    <a:cubicBezTo>
                      <a:pt x="1408" y="788"/>
                      <a:pt x="1408" y="782"/>
                      <a:pt x="1408" y="776"/>
                    </a:cubicBezTo>
                    <a:cubicBezTo>
                      <a:pt x="1408" y="585"/>
                      <a:pt x="1408" y="395"/>
                      <a:pt x="1408" y="204"/>
                    </a:cubicBezTo>
                    <a:cubicBezTo>
                      <a:pt x="1408" y="152"/>
                      <a:pt x="1384" y="128"/>
                      <a:pt x="1332" y="128"/>
                    </a:cubicBezTo>
                    <a:cubicBezTo>
                      <a:pt x="956" y="128"/>
                      <a:pt x="580" y="128"/>
                      <a:pt x="204" y="128"/>
                    </a:cubicBezTo>
                    <a:cubicBezTo>
                      <a:pt x="152" y="128"/>
                      <a:pt x="128" y="152"/>
                      <a:pt x="128" y="205"/>
                    </a:cubicBezTo>
                    <a:cubicBezTo>
                      <a:pt x="128" y="504"/>
                      <a:pt x="128" y="802"/>
                      <a:pt x="128" y="1101"/>
                    </a:cubicBezTo>
                    <a:cubicBezTo>
                      <a:pt x="128" y="1108"/>
                      <a:pt x="128" y="1114"/>
                      <a:pt x="128" y="1124"/>
                    </a:cubicBezTo>
                    <a:cubicBezTo>
                      <a:pt x="136" y="1117"/>
                      <a:pt x="141" y="1113"/>
                      <a:pt x="145" y="1108"/>
                    </a:cubicBezTo>
                    <a:cubicBezTo>
                      <a:pt x="202" y="1052"/>
                      <a:pt x="258" y="995"/>
                      <a:pt x="315" y="939"/>
                    </a:cubicBezTo>
                    <a:cubicBezTo>
                      <a:pt x="395" y="860"/>
                      <a:pt x="500" y="855"/>
                      <a:pt x="586" y="927"/>
                    </a:cubicBezTo>
                    <a:cubicBezTo>
                      <a:pt x="602" y="940"/>
                      <a:pt x="616" y="955"/>
                      <a:pt x="632" y="970"/>
                    </a:cubicBezTo>
                    <a:cubicBezTo>
                      <a:pt x="638" y="964"/>
                      <a:pt x="643" y="959"/>
                      <a:pt x="648" y="954"/>
                    </a:cubicBezTo>
                    <a:cubicBezTo>
                      <a:pt x="753" y="849"/>
                      <a:pt x="857" y="744"/>
                      <a:pt x="962" y="640"/>
                    </a:cubicBezTo>
                    <a:cubicBezTo>
                      <a:pt x="1010" y="592"/>
                      <a:pt x="1067" y="569"/>
                      <a:pt x="1136" y="579"/>
                    </a:cubicBezTo>
                    <a:cubicBezTo>
                      <a:pt x="1181" y="586"/>
                      <a:pt x="1218" y="609"/>
                      <a:pt x="1250" y="641"/>
                    </a:cubicBezTo>
                    <a:cubicBezTo>
                      <a:pt x="1301" y="692"/>
                      <a:pt x="1352" y="744"/>
                      <a:pt x="1403" y="795"/>
                    </a:cubicBezTo>
                    <a:close/>
                    <a:moveTo>
                      <a:pt x="723" y="1060"/>
                    </a:moveTo>
                    <a:cubicBezTo>
                      <a:pt x="725" y="1063"/>
                      <a:pt x="726" y="1065"/>
                      <a:pt x="727" y="1066"/>
                    </a:cubicBezTo>
                    <a:cubicBezTo>
                      <a:pt x="796" y="1135"/>
                      <a:pt x="864" y="1204"/>
                      <a:pt x="933" y="1272"/>
                    </a:cubicBezTo>
                    <a:cubicBezTo>
                      <a:pt x="939" y="1277"/>
                      <a:pt x="949" y="1280"/>
                      <a:pt x="956" y="1280"/>
                    </a:cubicBezTo>
                    <a:cubicBezTo>
                      <a:pt x="1083" y="1280"/>
                      <a:pt x="1209" y="1280"/>
                      <a:pt x="1336" y="1280"/>
                    </a:cubicBezTo>
                    <a:cubicBezTo>
                      <a:pt x="1382" y="1280"/>
                      <a:pt x="1408" y="1255"/>
                      <a:pt x="1408" y="1208"/>
                    </a:cubicBezTo>
                    <a:cubicBezTo>
                      <a:pt x="1408" y="1138"/>
                      <a:pt x="1408" y="1067"/>
                      <a:pt x="1407" y="997"/>
                    </a:cubicBezTo>
                    <a:cubicBezTo>
                      <a:pt x="1407" y="987"/>
                      <a:pt x="1402" y="975"/>
                      <a:pt x="1395" y="968"/>
                    </a:cubicBezTo>
                    <a:cubicBezTo>
                      <a:pt x="1317" y="889"/>
                      <a:pt x="1239" y="811"/>
                      <a:pt x="1161" y="733"/>
                    </a:cubicBezTo>
                    <a:cubicBezTo>
                      <a:pt x="1122" y="694"/>
                      <a:pt x="1089" y="694"/>
                      <a:pt x="1049" y="734"/>
                    </a:cubicBezTo>
                    <a:cubicBezTo>
                      <a:pt x="945" y="838"/>
                      <a:pt x="841" y="942"/>
                      <a:pt x="737" y="1046"/>
                    </a:cubicBezTo>
                    <a:cubicBezTo>
                      <a:pt x="732" y="1050"/>
                      <a:pt x="728" y="1055"/>
                      <a:pt x="723" y="1060"/>
                    </a:cubicBezTo>
                    <a:close/>
                    <a:moveTo>
                      <a:pt x="164" y="1270"/>
                    </a:moveTo>
                    <a:cubicBezTo>
                      <a:pt x="183" y="1281"/>
                      <a:pt x="719" y="1286"/>
                      <a:pt x="755" y="1277"/>
                    </a:cubicBezTo>
                    <a:cubicBezTo>
                      <a:pt x="754" y="1276"/>
                      <a:pt x="754" y="1275"/>
                      <a:pt x="753" y="1274"/>
                    </a:cubicBezTo>
                    <a:cubicBezTo>
                      <a:pt x="669" y="1190"/>
                      <a:pt x="586" y="1106"/>
                      <a:pt x="501" y="1022"/>
                    </a:cubicBezTo>
                    <a:cubicBezTo>
                      <a:pt x="475" y="997"/>
                      <a:pt x="440" y="997"/>
                      <a:pt x="413" y="1022"/>
                    </a:cubicBezTo>
                    <a:cubicBezTo>
                      <a:pt x="395" y="1038"/>
                      <a:pt x="379" y="1056"/>
                      <a:pt x="362" y="1073"/>
                    </a:cubicBezTo>
                    <a:cubicBezTo>
                      <a:pt x="296" y="1138"/>
                      <a:pt x="231" y="1204"/>
                      <a:pt x="164" y="1270"/>
                    </a:cubicBezTo>
                    <a:close/>
                  </a:path>
                </a:pathLst>
              </a:custGeom>
              <a:solidFill>
                <a:schemeClr val="accent3"/>
              </a:solidFill>
              <a:ln>
                <a:solidFill>
                  <a:schemeClr val="accent3"/>
                </a:solidFill>
              </a:ln>
            </p:spPr>
            <p:txBody>
              <a:bodyPr vert="horz" wrap="square" lIns="121883" tIns="60941" rIns="121883" bIns="60941" numCol="1" anchor="t" anchorCtr="0" compatLnSpc="1"/>
              <a:lstStyle/>
              <a:p>
                <a:endPar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81" name="Freeform 15"/>
              <p:cNvSpPr>
                <a:spLocks noEditPoints="1"/>
              </p:cNvSpPr>
              <p:nvPr/>
            </p:nvSpPr>
            <p:spPr bwMode="auto">
              <a:xfrm>
                <a:off x="2435428" y="1180591"/>
                <a:ext cx="48192" cy="47375"/>
              </a:xfrm>
              <a:custGeom>
                <a:avLst/>
                <a:gdLst>
                  <a:gd name="T0" fmla="*/ 513 w 513"/>
                  <a:gd name="T1" fmla="*/ 256 h 512"/>
                  <a:gd name="T2" fmla="*/ 257 w 513"/>
                  <a:gd name="T3" fmla="*/ 512 h 512"/>
                  <a:gd name="T4" fmla="*/ 1 w 513"/>
                  <a:gd name="T5" fmla="*/ 255 h 512"/>
                  <a:gd name="T6" fmla="*/ 258 w 513"/>
                  <a:gd name="T7" fmla="*/ 0 h 512"/>
                  <a:gd name="T8" fmla="*/ 513 w 513"/>
                  <a:gd name="T9" fmla="*/ 256 h 512"/>
                  <a:gd name="T10" fmla="*/ 257 w 513"/>
                  <a:gd name="T11" fmla="*/ 128 h 512"/>
                  <a:gd name="T12" fmla="*/ 129 w 513"/>
                  <a:gd name="T13" fmla="*/ 255 h 512"/>
                  <a:gd name="T14" fmla="*/ 257 w 513"/>
                  <a:gd name="T15" fmla="*/ 384 h 512"/>
                  <a:gd name="T16" fmla="*/ 385 w 513"/>
                  <a:gd name="T17" fmla="*/ 257 h 512"/>
                  <a:gd name="T18" fmla="*/ 257 w 513"/>
                  <a:gd name="T19"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3" h="512">
                    <a:moveTo>
                      <a:pt x="513" y="256"/>
                    </a:moveTo>
                    <a:cubicBezTo>
                      <a:pt x="513" y="397"/>
                      <a:pt x="398" y="512"/>
                      <a:pt x="257" y="512"/>
                    </a:cubicBezTo>
                    <a:cubicBezTo>
                      <a:pt x="116" y="512"/>
                      <a:pt x="0" y="396"/>
                      <a:pt x="1" y="255"/>
                    </a:cubicBezTo>
                    <a:cubicBezTo>
                      <a:pt x="2" y="114"/>
                      <a:pt x="117" y="0"/>
                      <a:pt x="258" y="0"/>
                    </a:cubicBezTo>
                    <a:cubicBezTo>
                      <a:pt x="398" y="1"/>
                      <a:pt x="513" y="116"/>
                      <a:pt x="513" y="256"/>
                    </a:cubicBezTo>
                    <a:close/>
                    <a:moveTo>
                      <a:pt x="257" y="128"/>
                    </a:moveTo>
                    <a:cubicBezTo>
                      <a:pt x="187" y="128"/>
                      <a:pt x="130" y="186"/>
                      <a:pt x="129" y="255"/>
                    </a:cubicBezTo>
                    <a:cubicBezTo>
                      <a:pt x="129" y="325"/>
                      <a:pt x="187" y="384"/>
                      <a:pt x="257" y="384"/>
                    </a:cubicBezTo>
                    <a:cubicBezTo>
                      <a:pt x="327" y="384"/>
                      <a:pt x="384" y="326"/>
                      <a:pt x="385" y="257"/>
                    </a:cubicBezTo>
                    <a:cubicBezTo>
                      <a:pt x="385" y="187"/>
                      <a:pt x="327" y="128"/>
                      <a:pt x="257" y="128"/>
                    </a:cubicBezTo>
                    <a:close/>
                  </a:path>
                </a:pathLst>
              </a:custGeom>
              <a:solidFill>
                <a:srgbClr val="B51E80"/>
              </a:solidFill>
              <a:ln>
                <a:solidFill>
                  <a:schemeClr val="accent3"/>
                </a:solidFill>
              </a:ln>
            </p:spPr>
            <p:txBody>
              <a:bodyPr vert="horz" wrap="square" lIns="121883" tIns="60941" rIns="121883" bIns="60941" numCol="1" anchor="t" anchorCtr="0" compatLnSpc="1"/>
              <a:lstStyle/>
              <a:p>
                <a:endPar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grpSp>
      <p:grpSp>
        <p:nvGrpSpPr>
          <p:cNvPr id="8" name="Group 8"/>
          <p:cNvGrpSpPr/>
          <p:nvPr/>
        </p:nvGrpSpPr>
        <p:grpSpPr>
          <a:xfrm>
            <a:off x="2153636" y="3520366"/>
            <a:ext cx="2310425" cy="668545"/>
            <a:chOff x="1614313" y="2640273"/>
            <a:chExt cx="1733354" cy="501409"/>
          </a:xfrm>
        </p:grpSpPr>
        <p:cxnSp>
          <p:nvCxnSpPr>
            <p:cNvPr id="66" name="Straight Connector 65"/>
            <p:cNvCxnSpPr/>
            <p:nvPr/>
          </p:nvCxnSpPr>
          <p:spPr>
            <a:xfrm flipH="1">
              <a:off x="2763073" y="2935457"/>
              <a:ext cx="561951" cy="20622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2130879" y="3141681"/>
              <a:ext cx="632194" cy="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3302381" y="2914969"/>
              <a:ext cx="45286" cy="45286"/>
            </a:xfrm>
            <a:prstGeom prst="ellipse">
              <a:avLst/>
            </a:prstGeom>
            <a:solidFill>
              <a:srgbClr val="631D5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90" name="Freeform 7"/>
            <p:cNvSpPr/>
            <p:nvPr/>
          </p:nvSpPr>
          <p:spPr bwMode="auto">
            <a:xfrm>
              <a:off x="1614313" y="2640273"/>
              <a:ext cx="480307" cy="481842"/>
            </a:xfrm>
            <a:custGeom>
              <a:avLst/>
              <a:gdLst>
                <a:gd name="T0" fmla="*/ 368 w 1007"/>
                <a:gd name="T1" fmla="*/ 992 h 1010"/>
                <a:gd name="T2" fmla="*/ 500 w 1007"/>
                <a:gd name="T3" fmla="*/ 1010 h 1010"/>
                <a:gd name="T4" fmla="*/ 504 w 1007"/>
                <a:gd name="T5" fmla="*/ 1008 h 1010"/>
                <a:gd name="T6" fmla="*/ 508 w 1007"/>
                <a:gd name="T7" fmla="*/ 1006 h 1010"/>
                <a:gd name="T8" fmla="*/ 1007 w 1007"/>
                <a:gd name="T9" fmla="*/ 1006 h 1010"/>
                <a:gd name="T10" fmla="*/ 1007 w 1007"/>
                <a:gd name="T11" fmla="*/ 510 h 1010"/>
                <a:gd name="T12" fmla="*/ 1007 w 1007"/>
                <a:gd name="T13" fmla="*/ 505 h 1010"/>
                <a:gd name="T14" fmla="*/ 1007 w 1007"/>
                <a:gd name="T15" fmla="*/ 500 h 1010"/>
                <a:gd name="T16" fmla="*/ 991 w 1007"/>
                <a:gd name="T17" fmla="*/ 378 h 1010"/>
                <a:gd name="T18" fmla="*/ 504 w 1007"/>
                <a:gd name="T19" fmla="*/ 0 h 1010"/>
                <a:gd name="T20" fmla="*/ 0 w 1007"/>
                <a:gd name="T21" fmla="*/ 505 h 1010"/>
                <a:gd name="T22" fmla="*/ 368 w 1007"/>
                <a:gd name="T23" fmla="*/ 992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7" h="1010">
                  <a:moveTo>
                    <a:pt x="368" y="992"/>
                  </a:moveTo>
                  <a:cubicBezTo>
                    <a:pt x="410" y="1003"/>
                    <a:pt x="454" y="1010"/>
                    <a:pt x="500" y="1010"/>
                  </a:cubicBezTo>
                  <a:cubicBezTo>
                    <a:pt x="501" y="1010"/>
                    <a:pt x="503" y="1008"/>
                    <a:pt x="504" y="1008"/>
                  </a:cubicBezTo>
                  <a:cubicBezTo>
                    <a:pt x="505" y="1008"/>
                    <a:pt x="507" y="1006"/>
                    <a:pt x="508" y="1006"/>
                  </a:cubicBezTo>
                  <a:cubicBezTo>
                    <a:pt x="1007" y="1006"/>
                    <a:pt x="1007" y="1006"/>
                    <a:pt x="1007" y="1006"/>
                  </a:cubicBezTo>
                  <a:cubicBezTo>
                    <a:pt x="1007" y="510"/>
                    <a:pt x="1007" y="510"/>
                    <a:pt x="1007" y="510"/>
                  </a:cubicBezTo>
                  <a:cubicBezTo>
                    <a:pt x="1007" y="509"/>
                    <a:pt x="1007" y="507"/>
                    <a:pt x="1007" y="505"/>
                  </a:cubicBezTo>
                  <a:cubicBezTo>
                    <a:pt x="1007" y="504"/>
                    <a:pt x="1007" y="502"/>
                    <a:pt x="1007" y="500"/>
                  </a:cubicBezTo>
                  <a:cubicBezTo>
                    <a:pt x="1007" y="458"/>
                    <a:pt x="1002" y="417"/>
                    <a:pt x="991" y="378"/>
                  </a:cubicBezTo>
                  <a:cubicBezTo>
                    <a:pt x="935" y="161"/>
                    <a:pt x="738" y="0"/>
                    <a:pt x="504" y="0"/>
                  </a:cubicBezTo>
                  <a:cubicBezTo>
                    <a:pt x="226" y="0"/>
                    <a:pt x="0" y="226"/>
                    <a:pt x="0" y="505"/>
                  </a:cubicBezTo>
                  <a:cubicBezTo>
                    <a:pt x="0" y="737"/>
                    <a:pt x="156" y="932"/>
                    <a:pt x="368" y="992"/>
                  </a:cubicBezTo>
                  <a:close/>
                </a:path>
              </a:pathLst>
            </a:custGeom>
            <a:solidFill>
              <a:schemeClr val="accent2"/>
            </a:solidFill>
            <a:ln>
              <a:solidFill>
                <a:schemeClr val="accent2"/>
              </a:solidFill>
            </a:ln>
          </p:spPr>
          <p:txBody>
            <a:bodyPr vert="horz" wrap="square" lIns="121883" tIns="60941" rIns="121883" bIns="60941" numCol="1" anchor="t" anchorCtr="0" compatLnSpc="1"/>
            <a:lstStyle/>
            <a:p>
              <a:endPar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91" name="Oval 12"/>
            <p:cNvSpPr>
              <a:spLocks noChangeArrowheads="1"/>
            </p:cNvSpPr>
            <p:nvPr/>
          </p:nvSpPr>
          <p:spPr bwMode="auto">
            <a:xfrm>
              <a:off x="1642957" y="2669941"/>
              <a:ext cx="423018" cy="423019"/>
            </a:xfrm>
            <a:prstGeom prst="ellipse">
              <a:avLst/>
            </a:prstGeom>
            <a:gradFill flip="none" rotWithShape="1">
              <a:gsLst>
                <a:gs pos="0">
                  <a:schemeClr val="accent1">
                    <a:lumMod val="5000"/>
                    <a:lumOff val="95000"/>
                  </a:schemeClr>
                </a:gs>
                <a:gs pos="63000">
                  <a:schemeClr val="accent1">
                    <a:lumMod val="30000"/>
                    <a:lumOff val="70000"/>
                  </a:schemeClr>
                </a:gs>
              </a:gsLst>
              <a:path path="circle">
                <a:fillToRect r="100000" b="100000"/>
              </a:path>
              <a:tileRect l="-100000" t="-100000"/>
            </a:gradFill>
            <a:ln>
              <a:solidFill>
                <a:schemeClr val="accent2"/>
              </a:solidFill>
            </a:ln>
            <a:effectLst>
              <a:outerShdw blurRad="50800" dist="38100" dir="13500000" algn="br" rotWithShape="0">
                <a:prstClr val="black">
                  <a:alpha val="40000"/>
                </a:prstClr>
              </a:outerShdw>
            </a:effectLst>
          </p:spPr>
          <p:txBody>
            <a:bodyPr vert="horz" wrap="square" lIns="121883" tIns="60941" rIns="121883" bIns="60941" numCol="1" anchor="t" anchorCtr="0" compatLnSpc="1"/>
            <a:lstStyle/>
            <a:p>
              <a:endPar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87" name="Freeform 16"/>
            <p:cNvSpPr>
              <a:spLocks noEditPoints="1"/>
            </p:cNvSpPr>
            <p:nvPr/>
          </p:nvSpPr>
          <p:spPr bwMode="auto">
            <a:xfrm>
              <a:off x="1754815" y="2802681"/>
              <a:ext cx="182149" cy="181332"/>
            </a:xfrm>
            <a:custGeom>
              <a:avLst/>
              <a:gdLst>
                <a:gd name="T0" fmla="*/ 0 w 1949"/>
                <a:gd name="T1" fmla="*/ 1144 h 1932"/>
                <a:gd name="T2" fmla="*/ 89 w 1949"/>
                <a:gd name="T3" fmla="*/ 995 h 1932"/>
                <a:gd name="T4" fmla="*/ 238 w 1949"/>
                <a:gd name="T5" fmla="*/ 847 h 1932"/>
                <a:gd name="T6" fmla="*/ 438 w 1949"/>
                <a:gd name="T7" fmla="*/ 788 h 1932"/>
                <a:gd name="T8" fmla="*/ 448 w 1949"/>
                <a:gd name="T9" fmla="*/ 789 h 1932"/>
                <a:gd name="T10" fmla="*/ 448 w 1949"/>
                <a:gd name="T11" fmla="*/ 767 h 1932"/>
                <a:gd name="T12" fmla="*/ 448 w 1949"/>
                <a:gd name="T13" fmla="*/ 239 h 1932"/>
                <a:gd name="T14" fmla="*/ 621 w 1949"/>
                <a:gd name="T15" fmla="*/ 19 h 1932"/>
                <a:gd name="T16" fmla="*/ 835 w 1949"/>
                <a:gd name="T17" fmla="*/ 83 h 1932"/>
                <a:gd name="T18" fmla="*/ 1852 w 1949"/>
                <a:gd name="T19" fmla="*/ 1100 h 1932"/>
                <a:gd name="T20" fmla="*/ 1838 w 1949"/>
                <a:gd name="T21" fmla="*/ 1432 h 1932"/>
                <a:gd name="T22" fmla="*/ 1687 w 1949"/>
                <a:gd name="T23" fmla="*/ 1484 h 1932"/>
                <a:gd name="T24" fmla="*/ 1167 w 1949"/>
                <a:gd name="T25" fmla="*/ 1484 h 1932"/>
                <a:gd name="T26" fmla="*/ 1143 w 1949"/>
                <a:gd name="T27" fmla="*/ 1484 h 1932"/>
                <a:gd name="T28" fmla="*/ 1145 w 1949"/>
                <a:gd name="T29" fmla="*/ 1498 h 1932"/>
                <a:gd name="T30" fmla="*/ 1092 w 1949"/>
                <a:gd name="T31" fmla="*/ 1687 h 1932"/>
                <a:gd name="T32" fmla="*/ 907 w 1949"/>
                <a:gd name="T33" fmla="*/ 1872 h 1932"/>
                <a:gd name="T34" fmla="*/ 788 w 1949"/>
                <a:gd name="T35" fmla="*/ 1932 h 1932"/>
                <a:gd name="T36" fmla="*/ 748 w 1949"/>
                <a:gd name="T37" fmla="*/ 1932 h 1932"/>
                <a:gd name="T38" fmla="*/ 600 w 1949"/>
                <a:gd name="T39" fmla="*/ 1844 h 1932"/>
                <a:gd name="T40" fmla="*/ 89 w 1949"/>
                <a:gd name="T41" fmla="*/ 1333 h 1932"/>
                <a:gd name="T42" fmla="*/ 0 w 1949"/>
                <a:gd name="T43" fmla="*/ 1184 h 1932"/>
                <a:gd name="T44" fmla="*/ 0 w 1949"/>
                <a:gd name="T45" fmla="*/ 1144 h 1932"/>
                <a:gd name="T46" fmla="*/ 1465 w 1949"/>
                <a:gd name="T47" fmla="*/ 1356 h 1932"/>
                <a:gd name="T48" fmla="*/ 576 w 1949"/>
                <a:gd name="T49" fmla="*/ 467 h 1932"/>
                <a:gd name="T50" fmla="*/ 576 w 1949"/>
                <a:gd name="T51" fmla="*/ 470 h 1932"/>
                <a:gd name="T52" fmla="*/ 577 w 1949"/>
                <a:gd name="T53" fmla="*/ 974 h 1932"/>
                <a:gd name="T54" fmla="*/ 598 w 1949"/>
                <a:gd name="T55" fmla="*/ 1095 h 1932"/>
                <a:gd name="T56" fmla="*/ 966 w 1949"/>
                <a:gd name="T57" fmla="*/ 1356 h 1932"/>
                <a:gd name="T58" fmla="*/ 1454 w 1949"/>
                <a:gd name="T59" fmla="*/ 1356 h 1932"/>
                <a:gd name="T60" fmla="*/ 1465 w 1949"/>
                <a:gd name="T61" fmla="*/ 1356 h 1932"/>
                <a:gd name="T62" fmla="*/ 1792 w 1949"/>
                <a:gd name="T63" fmla="*/ 1256 h 1932"/>
                <a:gd name="T64" fmla="*/ 1753 w 1949"/>
                <a:gd name="T65" fmla="*/ 1181 h 1932"/>
                <a:gd name="T66" fmla="*/ 752 w 1949"/>
                <a:gd name="T67" fmla="*/ 180 h 1932"/>
                <a:gd name="T68" fmla="*/ 726 w 1949"/>
                <a:gd name="T69" fmla="*/ 158 h 1932"/>
                <a:gd name="T70" fmla="*/ 584 w 1949"/>
                <a:gd name="T71" fmla="*/ 200 h 1932"/>
                <a:gd name="T72" fmla="*/ 613 w 1949"/>
                <a:gd name="T73" fmla="*/ 313 h 1932"/>
                <a:gd name="T74" fmla="*/ 1619 w 1949"/>
                <a:gd name="T75" fmla="*/ 1318 h 1932"/>
                <a:gd name="T76" fmla="*/ 1632 w 1949"/>
                <a:gd name="T77" fmla="*/ 1331 h 1932"/>
                <a:gd name="T78" fmla="*/ 1734 w 1949"/>
                <a:gd name="T79" fmla="*/ 1347 h 1932"/>
                <a:gd name="T80" fmla="*/ 1792 w 1949"/>
                <a:gd name="T81" fmla="*/ 1256 h 1932"/>
                <a:gd name="T82" fmla="*/ 1028 w 1949"/>
                <a:gd name="T83" fmla="*/ 1551 h 1932"/>
                <a:gd name="T84" fmla="*/ 961 w 1949"/>
                <a:gd name="T85" fmla="*/ 1484 h 1932"/>
                <a:gd name="T86" fmla="*/ 877 w 1949"/>
                <a:gd name="T87" fmla="*/ 1476 h 1932"/>
                <a:gd name="T88" fmla="*/ 504 w 1949"/>
                <a:gd name="T89" fmla="*/ 1204 h 1932"/>
                <a:gd name="T90" fmla="*/ 448 w 1949"/>
                <a:gd name="T91" fmla="*/ 973 h 1932"/>
                <a:gd name="T92" fmla="*/ 409 w 1949"/>
                <a:gd name="T93" fmla="*/ 914 h 1932"/>
                <a:gd name="T94" fmla="*/ 340 w 1949"/>
                <a:gd name="T95" fmla="*/ 926 h 1932"/>
                <a:gd name="T96" fmla="*/ 145 w 1949"/>
                <a:gd name="T97" fmla="*/ 1121 h 1932"/>
                <a:gd name="T98" fmla="*/ 146 w 1949"/>
                <a:gd name="T99" fmla="*/ 1208 h 1932"/>
                <a:gd name="T100" fmla="*/ 179 w 1949"/>
                <a:gd name="T101" fmla="*/ 1242 h 1932"/>
                <a:gd name="T102" fmla="*/ 717 w 1949"/>
                <a:gd name="T103" fmla="*/ 1779 h 1932"/>
                <a:gd name="T104" fmla="*/ 815 w 1949"/>
                <a:gd name="T105" fmla="*/ 1783 h 1932"/>
                <a:gd name="T106" fmla="*/ 1003 w 1949"/>
                <a:gd name="T107" fmla="*/ 1594 h 1932"/>
                <a:gd name="T108" fmla="*/ 1028 w 1949"/>
                <a:gd name="T109" fmla="*/ 1551 h 1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49" h="1932">
                  <a:moveTo>
                    <a:pt x="0" y="1144"/>
                  </a:moveTo>
                  <a:cubicBezTo>
                    <a:pt x="9" y="1082"/>
                    <a:pt x="45" y="1037"/>
                    <a:pt x="89" y="995"/>
                  </a:cubicBezTo>
                  <a:cubicBezTo>
                    <a:pt x="140" y="947"/>
                    <a:pt x="189" y="896"/>
                    <a:pt x="238" y="847"/>
                  </a:cubicBezTo>
                  <a:cubicBezTo>
                    <a:pt x="294" y="790"/>
                    <a:pt x="360" y="768"/>
                    <a:pt x="438" y="788"/>
                  </a:cubicBezTo>
                  <a:cubicBezTo>
                    <a:pt x="441" y="789"/>
                    <a:pt x="443" y="789"/>
                    <a:pt x="448" y="789"/>
                  </a:cubicBezTo>
                  <a:cubicBezTo>
                    <a:pt x="448" y="782"/>
                    <a:pt x="448" y="774"/>
                    <a:pt x="448" y="767"/>
                  </a:cubicBezTo>
                  <a:cubicBezTo>
                    <a:pt x="448" y="591"/>
                    <a:pt x="448" y="415"/>
                    <a:pt x="448" y="239"/>
                  </a:cubicBezTo>
                  <a:cubicBezTo>
                    <a:pt x="448" y="131"/>
                    <a:pt x="518" y="42"/>
                    <a:pt x="621" y="19"/>
                  </a:cubicBezTo>
                  <a:cubicBezTo>
                    <a:pt x="704" y="0"/>
                    <a:pt x="776" y="23"/>
                    <a:pt x="835" y="83"/>
                  </a:cubicBezTo>
                  <a:cubicBezTo>
                    <a:pt x="1175" y="421"/>
                    <a:pt x="1514" y="760"/>
                    <a:pt x="1852" y="1100"/>
                  </a:cubicBezTo>
                  <a:cubicBezTo>
                    <a:pt x="1949" y="1197"/>
                    <a:pt x="1942" y="1344"/>
                    <a:pt x="1838" y="1432"/>
                  </a:cubicBezTo>
                  <a:cubicBezTo>
                    <a:pt x="1795" y="1469"/>
                    <a:pt x="1743" y="1484"/>
                    <a:pt x="1687" y="1484"/>
                  </a:cubicBezTo>
                  <a:cubicBezTo>
                    <a:pt x="1513" y="1484"/>
                    <a:pt x="1340" y="1484"/>
                    <a:pt x="1167" y="1484"/>
                  </a:cubicBezTo>
                  <a:cubicBezTo>
                    <a:pt x="1159" y="1484"/>
                    <a:pt x="1152" y="1484"/>
                    <a:pt x="1143" y="1484"/>
                  </a:cubicBezTo>
                  <a:cubicBezTo>
                    <a:pt x="1144" y="1489"/>
                    <a:pt x="1144" y="1494"/>
                    <a:pt x="1145" y="1498"/>
                  </a:cubicBezTo>
                  <a:cubicBezTo>
                    <a:pt x="1163" y="1571"/>
                    <a:pt x="1144" y="1634"/>
                    <a:pt x="1092" y="1687"/>
                  </a:cubicBezTo>
                  <a:cubicBezTo>
                    <a:pt x="1031" y="1749"/>
                    <a:pt x="969" y="1810"/>
                    <a:pt x="907" y="1872"/>
                  </a:cubicBezTo>
                  <a:cubicBezTo>
                    <a:pt x="874" y="1906"/>
                    <a:pt x="834" y="1924"/>
                    <a:pt x="788" y="1932"/>
                  </a:cubicBezTo>
                  <a:cubicBezTo>
                    <a:pt x="775" y="1932"/>
                    <a:pt x="761" y="1932"/>
                    <a:pt x="748" y="1932"/>
                  </a:cubicBezTo>
                  <a:cubicBezTo>
                    <a:pt x="687" y="1923"/>
                    <a:pt x="642" y="1887"/>
                    <a:pt x="600" y="1844"/>
                  </a:cubicBezTo>
                  <a:cubicBezTo>
                    <a:pt x="431" y="1673"/>
                    <a:pt x="260" y="1503"/>
                    <a:pt x="89" y="1333"/>
                  </a:cubicBezTo>
                  <a:cubicBezTo>
                    <a:pt x="46" y="1291"/>
                    <a:pt x="9" y="1246"/>
                    <a:pt x="0" y="1184"/>
                  </a:cubicBezTo>
                  <a:cubicBezTo>
                    <a:pt x="0" y="1171"/>
                    <a:pt x="0" y="1157"/>
                    <a:pt x="0" y="1144"/>
                  </a:cubicBezTo>
                  <a:close/>
                  <a:moveTo>
                    <a:pt x="1465" y="1356"/>
                  </a:moveTo>
                  <a:cubicBezTo>
                    <a:pt x="1169" y="1060"/>
                    <a:pt x="872" y="762"/>
                    <a:pt x="576" y="467"/>
                  </a:cubicBezTo>
                  <a:cubicBezTo>
                    <a:pt x="576" y="465"/>
                    <a:pt x="576" y="468"/>
                    <a:pt x="576" y="470"/>
                  </a:cubicBezTo>
                  <a:cubicBezTo>
                    <a:pt x="576" y="638"/>
                    <a:pt x="575" y="806"/>
                    <a:pt x="577" y="974"/>
                  </a:cubicBezTo>
                  <a:cubicBezTo>
                    <a:pt x="578" y="1015"/>
                    <a:pt x="584" y="1057"/>
                    <a:pt x="598" y="1095"/>
                  </a:cubicBezTo>
                  <a:cubicBezTo>
                    <a:pt x="653" y="1257"/>
                    <a:pt x="795" y="1356"/>
                    <a:pt x="966" y="1356"/>
                  </a:cubicBezTo>
                  <a:cubicBezTo>
                    <a:pt x="1129" y="1356"/>
                    <a:pt x="1292" y="1356"/>
                    <a:pt x="1454" y="1356"/>
                  </a:cubicBezTo>
                  <a:cubicBezTo>
                    <a:pt x="1459" y="1356"/>
                    <a:pt x="1464" y="1356"/>
                    <a:pt x="1465" y="1356"/>
                  </a:cubicBezTo>
                  <a:close/>
                  <a:moveTo>
                    <a:pt x="1792" y="1256"/>
                  </a:moveTo>
                  <a:cubicBezTo>
                    <a:pt x="1793" y="1228"/>
                    <a:pt x="1775" y="1203"/>
                    <a:pt x="1753" y="1181"/>
                  </a:cubicBezTo>
                  <a:cubicBezTo>
                    <a:pt x="1419" y="847"/>
                    <a:pt x="1086" y="514"/>
                    <a:pt x="752" y="180"/>
                  </a:cubicBezTo>
                  <a:cubicBezTo>
                    <a:pt x="744" y="172"/>
                    <a:pt x="735" y="165"/>
                    <a:pt x="726" y="158"/>
                  </a:cubicBezTo>
                  <a:cubicBezTo>
                    <a:pt x="676" y="124"/>
                    <a:pt x="606" y="144"/>
                    <a:pt x="584" y="200"/>
                  </a:cubicBezTo>
                  <a:cubicBezTo>
                    <a:pt x="566" y="244"/>
                    <a:pt x="581" y="281"/>
                    <a:pt x="613" y="313"/>
                  </a:cubicBezTo>
                  <a:cubicBezTo>
                    <a:pt x="949" y="648"/>
                    <a:pt x="1284" y="983"/>
                    <a:pt x="1619" y="1318"/>
                  </a:cubicBezTo>
                  <a:cubicBezTo>
                    <a:pt x="1623" y="1323"/>
                    <a:pt x="1627" y="1327"/>
                    <a:pt x="1632" y="1331"/>
                  </a:cubicBezTo>
                  <a:cubicBezTo>
                    <a:pt x="1663" y="1357"/>
                    <a:pt x="1697" y="1364"/>
                    <a:pt x="1734" y="1347"/>
                  </a:cubicBezTo>
                  <a:cubicBezTo>
                    <a:pt x="1771" y="1331"/>
                    <a:pt x="1790" y="1302"/>
                    <a:pt x="1792" y="1256"/>
                  </a:cubicBezTo>
                  <a:close/>
                  <a:moveTo>
                    <a:pt x="1028" y="1551"/>
                  </a:moveTo>
                  <a:cubicBezTo>
                    <a:pt x="1024" y="1514"/>
                    <a:pt x="997" y="1487"/>
                    <a:pt x="961" y="1484"/>
                  </a:cubicBezTo>
                  <a:cubicBezTo>
                    <a:pt x="933" y="1482"/>
                    <a:pt x="905" y="1481"/>
                    <a:pt x="877" y="1476"/>
                  </a:cubicBezTo>
                  <a:cubicBezTo>
                    <a:pt x="709" y="1447"/>
                    <a:pt x="585" y="1355"/>
                    <a:pt x="504" y="1204"/>
                  </a:cubicBezTo>
                  <a:cubicBezTo>
                    <a:pt x="466" y="1132"/>
                    <a:pt x="449" y="1055"/>
                    <a:pt x="448" y="973"/>
                  </a:cubicBezTo>
                  <a:cubicBezTo>
                    <a:pt x="447" y="946"/>
                    <a:pt x="435" y="925"/>
                    <a:pt x="409" y="914"/>
                  </a:cubicBezTo>
                  <a:cubicBezTo>
                    <a:pt x="384" y="903"/>
                    <a:pt x="360" y="907"/>
                    <a:pt x="340" y="926"/>
                  </a:cubicBezTo>
                  <a:cubicBezTo>
                    <a:pt x="275" y="990"/>
                    <a:pt x="210" y="1055"/>
                    <a:pt x="145" y="1121"/>
                  </a:cubicBezTo>
                  <a:cubicBezTo>
                    <a:pt x="121" y="1146"/>
                    <a:pt x="122" y="1182"/>
                    <a:pt x="146" y="1208"/>
                  </a:cubicBezTo>
                  <a:cubicBezTo>
                    <a:pt x="156" y="1219"/>
                    <a:pt x="168" y="1230"/>
                    <a:pt x="179" y="1242"/>
                  </a:cubicBezTo>
                  <a:cubicBezTo>
                    <a:pt x="358" y="1421"/>
                    <a:pt x="537" y="1600"/>
                    <a:pt x="717" y="1779"/>
                  </a:cubicBezTo>
                  <a:cubicBezTo>
                    <a:pt x="748" y="1810"/>
                    <a:pt x="786" y="1812"/>
                    <a:pt x="815" y="1783"/>
                  </a:cubicBezTo>
                  <a:cubicBezTo>
                    <a:pt x="878" y="1720"/>
                    <a:pt x="941" y="1658"/>
                    <a:pt x="1003" y="1594"/>
                  </a:cubicBezTo>
                  <a:cubicBezTo>
                    <a:pt x="1014" y="1583"/>
                    <a:pt x="1020" y="1565"/>
                    <a:pt x="1028" y="1551"/>
                  </a:cubicBezTo>
                  <a:close/>
                </a:path>
              </a:pathLst>
            </a:custGeom>
            <a:solidFill>
              <a:srgbClr val="631D5B"/>
            </a:solidFill>
            <a:ln>
              <a:solidFill>
                <a:schemeClr val="accent2"/>
              </a:solidFill>
            </a:ln>
          </p:spPr>
          <p:txBody>
            <a:bodyPr vert="horz" wrap="square" lIns="121883" tIns="60941" rIns="121883" bIns="60941" numCol="1" anchor="t" anchorCtr="0" compatLnSpc="1"/>
            <a:lstStyle/>
            <a:p>
              <a:endPar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88" name="Freeform 17"/>
            <p:cNvSpPr/>
            <p:nvPr/>
          </p:nvSpPr>
          <p:spPr bwMode="auto">
            <a:xfrm>
              <a:off x="1843848" y="2792063"/>
              <a:ext cx="102101" cy="102101"/>
            </a:xfrm>
            <a:custGeom>
              <a:avLst/>
              <a:gdLst>
                <a:gd name="T0" fmla="*/ 129 w 1093"/>
                <a:gd name="T1" fmla="*/ 0 h 1088"/>
                <a:gd name="T2" fmla="*/ 245 w 1093"/>
                <a:gd name="T3" fmla="*/ 16 h 1088"/>
                <a:gd name="T4" fmla="*/ 838 w 1093"/>
                <a:gd name="T5" fmla="*/ 349 h 1088"/>
                <a:gd name="T6" fmla="*/ 1088 w 1093"/>
                <a:gd name="T7" fmla="*/ 920 h 1088"/>
                <a:gd name="T8" fmla="*/ 1093 w 1093"/>
                <a:gd name="T9" fmla="*/ 1019 h 1088"/>
                <a:gd name="T10" fmla="*/ 1030 w 1093"/>
                <a:gd name="T11" fmla="*/ 1088 h 1088"/>
                <a:gd name="T12" fmla="*/ 965 w 1093"/>
                <a:gd name="T13" fmla="*/ 1021 h 1088"/>
                <a:gd name="T14" fmla="*/ 897 w 1093"/>
                <a:gd name="T15" fmla="*/ 683 h 1088"/>
                <a:gd name="T16" fmla="*/ 232 w 1093"/>
                <a:gd name="T17" fmla="*/ 144 h 1088"/>
                <a:gd name="T18" fmla="*/ 77 w 1093"/>
                <a:gd name="T19" fmla="*/ 128 h 1088"/>
                <a:gd name="T20" fmla="*/ 6 w 1093"/>
                <a:gd name="T21" fmla="*/ 76 h 1088"/>
                <a:gd name="T22" fmla="*/ 50 w 1093"/>
                <a:gd name="T23" fmla="*/ 3 h 1088"/>
                <a:gd name="T24" fmla="*/ 53 w 1093"/>
                <a:gd name="T25" fmla="*/ 0 h 1088"/>
                <a:gd name="T26" fmla="*/ 129 w 1093"/>
                <a:gd name="T27"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3" h="1088">
                  <a:moveTo>
                    <a:pt x="129" y="0"/>
                  </a:moveTo>
                  <a:cubicBezTo>
                    <a:pt x="168" y="5"/>
                    <a:pt x="207" y="9"/>
                    <a:pt x="245" y="16"/>
                  </a:cubicBezTo>
                  <a:cubicBezTo>
                    <a:pt x="482" y="58"/>
                    <a:pt x="679" y="170"/>
                    <a:pt x="838" y="349"/>
                  </a:cubicBezTo>
                  <a:cubicBezTo>
                    <a:pt x="982" y="512"/>
                    <a:pt x="1064" y="704"/>
                    <a:pt x="1088" y="920"/>
                  </a:cubicBezTo>
                  <a:cubicBezTo>
                    <a:pt x="1091" y="953"/>
                    <a:pt x="1092" y="986"/>
                    <a:pt x="1093" y="1019"/>
                  </a:cubicBezTo>
                  <a:cubicBezTo>
                    <a:pt x="1093" y="1059"/>
                    <a:pt x="1066" y="1087"/>
                    <a:pt x="1030" y="1088"/>
                  </a:cubicBezTo>
                  <a:cubicBezTo>
                    <a:pt x="993" y="1088"/>
                    <a:pt x="966" y="1060"/>
                    <a:pt x="965" y="1021"/>
                  </a:cubicBezTo>
                  <a:cubicBezTo>
                    <a:pt x="964" y="904"/>
                    <a:pt x="944" y="790"/>
                    <a:pt x="897" y="683"/>
                  </a:cubicBezTo>
                  <a:cubicBezTo>
                    <a:pt x="768" y="390"/>
                    <a:pt x="547" y="208"/>
                    <a:pt x="232" y="144"/>
                  </a:cubicBezTo>
                  <a:cubicBezTo>
                    <a:pt x="181" y="134"/>
                    <a:pt x="129" y="132"/>
                    <a:pt x="77" y="128"/>
                  </a:cubicBezTo>
                  <a:cubicBezTo>
                    <a:pt x="39" y="126"/>
                    <a:pt x="13" y="109"/>
                    <a:pt x="6" y="76"/>
                  </a:cubicBezTo>
                  <a:cubicBezTo>
                    <a:pt x="0" y="46"/>
                    <a:pt x="16" y="19"/>
                    <a:pt x="50" y="3"/>
                  </a:cubicBezTo>
                  <a:cubicBezTo>
                    <a:pt x="52" y="2"/>
                    <a:pt x="52" y="1"/>
                    <a:pt x="53" y="0"/>
                  </a:cubicBezTo>
                  <a:cubicBezTo>
                    <a:pt x="78" y="0"/>
                    <a:pt x="104" y="0"/>
                    <a:pt x="129" y="0"/>
                  </a:cubicBezTo>
                  <a:close/>
                </a:path>
              </a:pathLst>
            </a:custGeom>
            <a:solidFill>
              <a:srgbClr val="631D5B"/>
            </a:solidFill>
            <a:ln>
              <a:solidFill>
                <a:schemeClr val="accent2"/>
              </a:solidFill>
            </a:ln>
          </p:spPr>
          <p:txBody>
            <a:bodyPr vert="horz" wrap="square" lIns="121883" tIns="60941" rIns="121883" bIns="60941" numCol="1" anchor="t" anchorCtr="0" compatLnSpc="1"/>
            <a:lstStyle/>
            <a:p>
              <a:endPar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89" name="Freeform 18"/>
            <p:cNvSpPr/>
            <p:nvPr/>
          </p:nvSpPr>
          <p:spPr bwMode="auto">
            <a:xfrm>
              <a:off x="1864268" y="2821468"/>
              <a:ext cx="52276" cy="52276"/>
            </a:xfrm>
            <a:custGeom>
              <a:avLst/>
              <a:gdLst>
                <a:gd name="T0" fmla="*/ 553 w 553"/>
                <a:gd name="T1" fmla="*/ 483 h 558"/>
                <a:gd name="T2" fmla="*/ 507 w 553"/>
                <a:gd name="T3" fmla="*/ 550 h 558"/>
                <a:gd name="T4" fmla="*/ 436 w 553"/>
                <a:gd name="T5" fmla="*/ 523 h 558"/>
                <a:gd name="T6" fmla="*/ 423 w 553"/>
                <a:gd name="T7" fmla="*/ 498 h 558"/>
                <a:gd name="T8" fmla="*/ 119 w 553"/>
                <a:gd name="T9" fmla="*/ 166 h 558"/>
                <a:gd name="T10" fmla="*/ 51 w 553"/>
                <a:gd name="T11" fmla="*/ 133 h 558"/>
                <a:gd name="T12" fmla="*/ 15 w 553"/>
                <a:gd name="T13" fmla="*/ 47 h 558"/>
                <a:gd name="T14" fmla="*/ 104 w 553"/>
                <a:gd name="T15" fmla="*/ 17 h 558"/>
                <a:gd name="T16" fmla="*/ 545 w 553"/>
                <a:gd name="T17" fmla="*/ 458 h 558"/>
                <a:gd name="T18" fmla="*/ 553 w 553"/>
                <a:gd name="T19" fmla="*/ 483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558">
                  <a:moveTo>
                    <a:pt x="553" y="483"/>
                  </a:moveTo>
                  <a:cubicBezTo>
                    <a:pt x="553" y="517"/>
                    <a:pt x="534" y="541"/>
                    <a:pt x="507" y="550"/>
                  </a:cubicBezTo>
                  <a:cubicBezTo>
                    <a:pt x="480" y="558"/>
                    <a:pt x="451" y="547"/>
                    <a:pt x="436" y="523"/>
                  </a:cubicBezTo>
                  <a:cubicBezTo>
                    <a:pt x="431" y="515"/>
                    <a:pt x="426" y="506"/>
                    <a:pt x="423" y="498"/>
                  </a:cubicBezTo>
                  <a:cubicBezTo>
                    <a:pt x="358" y="354"/>
                    <a:pt x="256" y="244"/>
                    <a:pt x="119" y="166"/>
                  </a:cubicBezTo>
                  <a:cubicBezTo>
                    <a:pt x="97" y="154"/>
                    <a:pt x="73" y="144"/>
                    <a:pt x="51" y="133"/>
                  </a:cubicBezTo>
                  <a:cubicBezTo>
                    <a:pt x="14" y="115"/>
                    <a:pt x="0" y="81"/>
                    <a:pt x="15" y="47"/>
                  </a:cubicBezTo>
                  <a:cubicBezTo>
                    <a:pt x="30" y="13"/>
                    <a:pt x="67" y="0"/>
                    <a:pt x="104" y="17"/>
                  </a:cubicBezTo>
                  <a:cubicBezTo>
                    <a:pt x="308" y="107"/>
                    <a:pt x="455" y="254"/>
                    <a:pt x="545" y="458"/>
                  </a:cubicBezTo>
                  <a:cubicBezTo>
                    <a:pt x="550" y="468"/>
                    <a:pt x="552" y="479"/>
                    <a:pt x="553" y="483"/>
                  </a:cubicBezTo>
                  <a:close/>
                </a:path>
              </a:pathLst>
            </a:custGeom>
            <a:solidFill>
              <a:schemeClr val="accent2"/>
            </a:solidFill>
            <a:ln>
              <a:solidFill>
                <a:schemeClr val="accent2"/>
              </a:solidFill>
            </a:ln>
          </p:spPr>
          <p:txBody>
            <a:bodyPr vert="horz" wrap="square" lIns="121883" tIns="60941" rIns="121883" bIns="60941" numCol="1" anchor="t" anchorCtr="0" compatLnSpc="1"/>
            <a:lstStyle/>
            <a:p>
              <a:endPar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grpSp>
        <p:nvGrpSpPr>
          <p:cNvPr id="9" name="Group 7"/>
          <p:cNvGrpSpPr/>
          <p:nvPr/>
        </p:nvGrpSpPr>
        <p:grpSpPr>
          <a:xfrm>
            <a:off x="1830119" y="2703927"/>
            <a:ext cx="2300776" cy="640411"/>
            <a:chOff x="1371600" y="2027945"/>
            <a:chExt cx="1726115" cy="480308"/>
          </a:xfrm>
        </p:grpSpPr>
        <p:cxnSp>
          <p:nvCxnSpPr>
            <p:cNvPr id="62" name="Straight Connector 61"/>
            <p:cNvCxnSpPr/>
            <p:nvPr/>
          </p:nvCxnSpPr>
          <p:spPr>
            <a:xfrm flipH="1">
              <a:off x="2513121" y="2301239"/>
              <a:ext cx="561951" cy="20622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1880927" y="2507463"/>
              <a:ext cx="632194" cy="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3052429" y="2280751"/>
              <a:ext cx="45286" cy="45286"/>
            </a:xfrm>
            <a:prstGeom prst="ellipse">
              <a:avLst/>
            </a:prstGeom>
            <a:solidFill>
              <a:srgbClr val="98419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nvGrpSpPr>
            <p:cNvPr id="10" name="Group 6"/>
            <p:cNvGrpSpPr/>
            <p:nvPr/>
          </p:nvGrpSpPr>
          <p:grpSpPr>
            <a:xfrm>
              <a:off x="1371600" y="2027945"/>
              <a:ext cx="482865" cy="480308"/>
              <a:chOff x="1371600" y="2027945"/>
              <a:chExt cx="482865" cy="480308"/>
            </a:xfrm>
          </p:grpSpPr>
          <p:sp>
            <p:nvSpPr>
              <p:cNvPr id="95" name="Freeform 6"/>
              <p:cNvSpPr/>
              <p:nvPr/>
            </p:nvSpPr>
            <p:spPr bwMode="auto">
              <a:xfrm rot="5400000">
                <a:off x="1372879" y="2026666"/>
                <a:ext cx="480308" cy="482865"/>
              </a:xfrm>
              <a:custGeom>
                <a:avLst/>
                <a:gdLst>
                  <a:gd name="T0" fmla="*/ 368 w 1007"/>
                  <a:gd name="T1" fmla="*/ 20 h 1012"/>
                  <a:gd name="T2" fmla="*/ 500 w 1007"/>
                  <a:gd name="T3" fmla="*/ 1 h 1012"/>
                  <a:gd name="T4" fmla="*/ 504 w 1007"/>
                  <a:gd name="T5" fmla="*/ 1 h 1012"/>
                  <a:gd name="T6" fmla="*/ 508 w 1007"/>
                  <a:gd name="T7" fmla="*/ 0 h 1012"/>
                  <a:gd name="T8" fmla="*/ 1007 w 1007"/>
                  <a:gd name="T9" fmla="*/ 0 h 1012"/>
                  <a:gd name="T10" fmla="*/ 1007 w 1007"/>
                  <a:gd name="T11" fmla="*/ 501 h 1012"/>
                  <a:gd name="T12" fmla="*/ 1007 w 1007"/>
                  <a:gd name="T13" fmla="*/ 506 h 1012"/>
                  <a:gd name="T14" fmla="*/ 1007 w 1007"/>
                  <a:gd name="T15" fmla="*/ 511 h 1012"/>
                  <a:gd name="T16" fmla="*/ 991 w 1007"/>
                  <a:gd name="T17" fmla="*/ 634 h 1012"/>
                  <a:gd name="T18" fmla="*/ 504 w 1007"/>
                  <a:gd name="T19" fmla="*/ 1012 h 1012"/>
                  <a:gd name="T20" fmla="*/ 0 w 1007"/>
                  <a:gd name="T21" fmla="*/ 506 h 1012"/>
                  <a:gd name="T22" fmla="*/ 368 w 1007"/>
                  <a:gd name="T23" fmla="*/ 20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7" h="1012">
                    <a:moveTo>
                      <a:pt x="368" y="20"/>
                    </a:moveTo>
                    <a:cubicBezTo>
                      <a:pt x="410" y="8"/>
                      <a:pt x="454" y="2"/>
                      <a:pt x="500" y="1"/>
                    </a:cubicBezTo>
                    <a:cubicBezTo>
                      <a:pt x="501" y="1"/>
                      <a:pt x="502" y="1"/>
                      <a:pt x="504" y="1"/>
                    </a:cubicBezTo>
                    <a:cubicBezTo>
                      <a:pt x="505" y="1"/>
                      <a:pt x="507" y="0"/>
                      <a:pt x="508" y="0"/>
                    </a:cubicBezTo>
                    <a:cubicBezTo>
                      <a:pt x="1007" y="0"/>
                      <a:pt x="1007" y="0"/>
                      <a:pt x="1007" y="0"/>
                    </a:cubicBezTo>
                    <a:cubicBezTo>
                      <a:pt x="1007" y="501"/>
                      <a:pt x="1007" y="501"/>
                      <a:pt x="1007" y="501"/>
                    </a:cubicBezTo>
                    <a:cubicBezTo>
                      <a:pt x="1007" y="503"/>
                      <a:pt x="1007" y="505"/>
                      <a:pt x="1007" y="506"/>
                    </a:cubicBezTo>
                    <a:cubicBezTo>
                      <a:pt x="1007" y="508"/>
                      <a:pt x="1007" y="510"/>
                      <a:pt x="1007" y="511"/>
                    </a:cubicBezTo>
                    <a:cubicBezTo>
                      <a:pt x="1007" y="554"/>
                      <a:pt x="1001" y="594"/>
                      <a:pt x="991" y="634"/>
                    </a:cubicBezTo>
                    <a:cubicBezTo>
                      <a:pt x="935" y="851"/>
                      <a:pt x="738" y="1012"/>
                      <a:pt x="504" y="1012"/>
                    </a:cubicBezTo>
                    <a:cubicBezTo>
                      <a:pt x="226" y="1012"/>
                      <a:pt x="0" y="785"/>
                      <a:pt x="0" y="506"/>
                    </a:cubicBezTo>
                    <a:cubicBezTo>
                      <a:pt x="0" y="275"/>
                      <a:pt x="156" y="79"/>
                      <a:pt x="368" y="20"/>
                    </a:cubicBezTo>
                    <a:close/>
                  </a:path>
                </a:pathLst>
              </a:custGeom>
              <a:solidFill>
                <a:schemeClr val="accent3"/>
              </a:solidFill>
              <a:ln>
                <a:solidFill>
                  <a:schemeClr val="accent3"/>
                </a:solidFill>
              </a:ln>
            </p:spPr>
            <p:txBody>
              <a:bodyPr vert="horz" wrap="square" lIns="121883" tIns="60941" rIns="121883" bIns="60941" numCol="1" anchor="t" anchorCtr="0" compatLnSpc="1"/>
              <a:lstStyle/>
              <a:p>
                <a:endPar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96" name="Oval 10"/>
              <p:cNvSpPr>
                <a:spLocks noChangeArrowheads="1"/>
              </p:cNvSpPr>
              <p:nvPr/>
            </p:nvSpPr>
            <p:spPr bwMode="auto">
              <a:xfrm rot="6300000">
                <a:off x="1401276" y="2056523"/>
                <a:ext cx="423019" cy="423019"/>
              </a:xfrm>
              <a:prstGeom prst="ellipse">
                <a:avLst/>
              </a:prstGeom>
              <a:gradFill flip="none" rotWithShape="1">
                <a:gsLst>
                  <a:gs pos="0">
                    <a:schemeClr val="accent1">
                      <a:lumMod val="5000"/>
                      <a:lumOff val="95000"/>
                    </a:schemeClr>
                  </a:gs>
                  <a:gs pos="63000">
                    <a:schemeClr val="accent1">
                      <a:lumMod val="30000"/>
                      <a:lumOff val="70000"/>
                    </a:schemeClr>
                  </a:gs>
                </a:gsLst>
                <a:path path="circle">
                  <a:fillToRect t="100000" r="100000"/>
                </a:path>
                <a:tileRect l="-100000" b="-100000"/>
              </a:gradFill>
              <a:ln>
                <a:solidFill>
                  <a:schemeClr val="accent3"/>
                </a:solidFill>
              </a:ln>
              <a:effectLst>
                <a:outerShdw blurRad="50800" dist="38100" dir="8100000" algn="tr" rotWithShape="0">
                  <a:prstClr val="black">
                    <a:alpha val="40000"/>
                  </a:prstClr>
                </a:outerShdw>
              </a:effectLst>
            </p:spPr>
            <p:txBody>
              <a:bodyPr vert="horz" wrap="square" lIns="121883" tIns="60941" rIns="121883" bIns="60941" numCol="1" anchor="t" anchorCtr="0" compatLnSpc="1"/>
              <a:lstStyle/>
              <a:p>
                <a:endPar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94" name="Freeform 24"/>
              <p:cNvSpPr>
                <a:spLocks noEditPoints="1"/>
              </p:cNvSpPr>
              <p:nvPr/>
            </p:nvSpPr>
            <p:spPr bwMode="auto">
              <a:xfrm>
                <a:off x="1513381" y="2173980"/>
                <a:ext cx="199302" cy="191950"/>
              </a:xfrm>
              <a:custGeom>
                <a:avLst/>
                <a:gdLst>
                  <a:gd name="T0" fmla="*/ 1920 w 2127"/>
                  <a:gd name="T1" fmla="*/ 0 h 2048"/>
                  <a:gd name="T2" fmla="*/ 1974 w 2127"/>
                  <a:gd name="T3" fmla="*/ 453 h 2048"/>
                  <a:gd name="T4" fmla="*/ 1282 w 2127"/>
                  <a:gd name="T5" fmla="*/ 1115 h 2048"/>
                  <a:gd name="T6" fmla="*/ 1337 w 2127"/>
                  <a:gd name="T7" fmla="*/ 1291 h 2048"/>
                  <a:gd name="T8" fmla="*/ 1366 w 2127"/>
                  <a:gd name="T9" fmla="*/ 1277 h 2048"/>
                  <a:gd name="T10" fmla="*/ 1983 w 2127"/>
                  <a:gd name="T11" fmla="*/ 1948 h 2048"/>
                  <a:gd name="T12" fmla="*/ 1864 w 2127"/>
                  <a:gd name="T13" fmla="*/ 2048 h 2048"/>
                  <a:gd name="T14" fmla="*/ 1053 w 2127"/>
                  <a:gd name="T15" fmla="*/ 1169 h 2048"/>
                  <a:gd name="T16" fmla="*/ 988 w 2127"/>
                  <a:gd name="T17" fmla="*/ 1176 h 2048"/>
                  <a:gd name="T18" fmla="*/ 184 w 2127"/>
                  <a:gd name="T19" fmla="*/ 2048 h 2048"/>
                  <a:gd name="T20" fmla="*/ 119 w 2127"/>
                  <a:gd name="T21" fmla="*/ 2022 h 2048"/>
                  <a:gd name="T22" fmla="*/ 0 w 2127"/>
                  <a:gd name="T23" fmla="*/ 1748 h 2048"/>
                  <a:gd name="T24" fmla="*/ 10 w 2127"/>
                  <a:gd name="T25" fmla="*/ 1611 h 2048"/>
                  <a:gd name="T26" fmla="*/ 711 w 2127"/>
                  <a:gd name="T27" fmla="*/ 1290 h 2048"/>
                  <a:gd name="T28" fmla="*/ 867 w 2127"/>
                  <a:gd name="T29" fmla="*/ 1103 h 2048"/>
                  <a:gd name="T30" fmla="*/ 510 w 2127"/>
                  <a:gd name="T31" fmla="*/ 971 h 2048"/>
                  <a:gd name="T32" fmla="*/ 14 w 2127"/>
                  <a:gd name="T33" fmla="*/ 342 h 2048"/>
                  <a:gd name="T34" fmla="*/ 0 w 2127"/>
                  <a:gd name="T35" fmla="*/ 212 h 2048"/>
                  <a:gd name="T36" fmla="*/ 128 w 2127"/>
                  <a:gd name="T37" fmla="*/ 0 h 2048"/>
                  <a:gd name="T38" fmla="*/ 196 w 2127"/>
                  <a:gd name="T39" fmla="*/ 32 h 2048"/>
                  <a:gd name="T40" fmla="*/ 1021 w 2127"/>
                  <a:gd name="T41" fmla="*/ 947 h 2048"/>
                  <a:gd name="T42" fmla="*/ 1845 w 2127"/>
                  <a:gd name="T43" fmla="*/ 39 h 2048"/>
                  <a:gd name="T44" fmla="*/ 868 w 2127"/>
                  <a:gd name="T45" fmla="*/ 964 h 2048"/>
                  <a:gd name="T46" fmla="*/ 171 w 2127"/>
                  <a:gd name="T47" fmla="*/ 366 h 2048"/>
                  <a:gd name="T48" fmla="*/ 868 w 2127"/>
                  <a:gd name="T49" fmla="*/ 964 h 2048"/>
                  <a:gd name="T50" fmla="*/ 1414 w 2127"/>
                  <a:gd name="T51" fmla="*/ 919 h 2048"/>
                  <a:gd name="T52" fmla="*/ 1900 w 2127"/>
                  <a:gd name="T53" fmla="*/ 329 h 2048"/>
                  <a:gd name="T54" fmla="*/ 1181 w 2127"/>
                  <a:gd name="T55" fmla="*/ 963 h 2048"/>
                  <a:gd name="T56" fmla="*/ 210 w 2127"/>
                  <a:gd name="T57" fmla="*/ 1482 h 2048"/>
                  <a:gd name="T58" fmla="*/ 620 w 2127"/>
                  <a:gd name="T59" fmla="*/ 1391 h 2048"/>
                  <a:gd name="T60" fmla="*/ 1814 w 2127"/>
                  <a:gd name="T61" fmla="*/ 1456 h 2048"/>
                  <a:gd name="T62" fmla="*/ 1872 w 2127"/>
                  <a:gd name="T63" fmla="*/ 188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7" h="2048">
                    <a:moveTo>
                      <a:pt x="1896" y="0"/>
                    </a:moveTo>
                    <a:cubicBezTo>
                      <a:pt x="1904" y="0"/>
                      <a:pt x="1912" y="0"/>
                      <a:pt x="1920" y="0"/>
                    </a:cubicBezTo>
                    <a:cubicBezTo>
                      <a:pt x="1933" y="8"/>
                      <a:pt x="1948" y="14"/>
                      <a:pt x="1958" y="24"/>
                    </a:cubicBezTo>
                    <a:cubicBezTo>
                      <a:pt x="2071" y="140"/>
                      <a:pt x="2078" y="329"/>
                      <a:pt x="1974" y="453"/>
                    </a:cubicBezTo>
                    <a:cubicBezTo>
                      <a:pt x="1819" y="637"/>
                      <a:pt x="1664" y="822"/>
                      <a:pt x="1508" y="1006"/>
                    </a:cubicBezTo>
                    <a:cubicBezTo>
                      <a:pt x="1449" y="1075"/>
                      <a:pt x="1372" y="1111"/>
                      <a:pt x="1282" y="1115"/>
                    </a:cubicBezTo>
                    <a:cubicBezTo>
                      <a:pt x="1245" y="1116"/>
                      <a:pt x="1207" y="1108"/>
                      <a:pt x="1169" y="1105"/>
                    </a:cubicBezTo>
                    <a:cubicBezTo>
                      <a:pt x="1224" y="1166"/>
                      <a:pt x="1281" y="1228"/>
                      <a:pt x="1337" y="1291"/>
                    </a:cubicBezTo>
                    <a:cubicBezTo>
                      <a:pt x="1340" y="1290"/>
                      <a:pt x="1341" y="1290"/>
                      <a:pt x="1343" y="1289"/>
                    </a:cubicBezTo>
                    <a:cubicBezTo>
                      <a:pt x="1350" y="1285"/>
                      <a:pt x="1358" y="1281"/>
                      <a:pt x="1366" y="1277"/>
                    </a:cubicBezTo>
                    <a:cubicBezTo>
                      <a:pt x="1493" y="1218"/>
                      <a:pt x="1624" y="1212"/>
                      <a:pt x="1753" y="1266"/>
                    </a:cubicBezTo>
                    <a:cubicBezTo>
                      <a:pt x="2023" y="1379"/>
                      <a:pt x="2127" y="1694"/>
                      <a:pt x="1983" y="1948"/>
                    </a:cubicBezTo>
                    <a:cubicBezTo>
                      <a:pt x="1960" y="1987"/>
                      <a:pt x="1937" y="2028"/>
                      <a:pt x="1892" y="2048"/>
                    </a:cubicBezTo>
                    <a:cubicBezTo>
                      <a:pt x="1883" y="2048"/>
                      <a:pt x="1873" y="2048"/>
                      <a:pt x="1864" y="2048"/>
                    </a:cubicBezTo>
                    <a:cubicBezTo>
                      <a:pt x="1848" y="2036"/>
                      <a:pt x="1831" y="2026"/>
                      <a:pt x="1818" y="2012"/>
                    </a:cubicBezTo>
                    <a:cubicBezTo>
                      <a:pt x="1563" y="1731"/>
                      <a:pt x="1308" y="1450"/>
                      <a:pt x="1053" y="1169"/>
                    </a:cubicBezTo>
                    <a:cubicBezTo>
                      <a:pt x="1044" y="1158"/>
                      <a:pt x="1035" y="1148"/>
                      <a:pt x="1024" y="1137"/>
                    </a:cubicBezTo>
                    <a:cubicBezTo>
                      <a:pt x="1011" y="1151"/>
                      <a:pt x="999" y="1163"/>
                      <a:pt x="988" y="1176"/>
                    </a:cubicBezTo>
                    <a:cubicBezTo>
                      <a:pt x="737" y="1453"/>
                      <a:pt x="486" y="1730"/>
                      <a:pt x="234" y="2007"/>
                    </a:cubicBezTo>
                    <a:cubicBezTo>
                      <a:pt x="220" y="2023"/>
                      <a:pt x="201" y="2034"/>
                      <a:pt x="184" y="2048"/>
                    </a:cubicBezTo>
                    <a:cubicBezTo>
                      <a:pt x="175" y="2048"/>
                      <a:pt x="165" y="2048"/>
                      <a:pt x="156" y="2048"/>
                    </a:cubicBezTo>
                    <a:cubicBezTo>
                      <a:pt x="144" y="2040"/>
                      <a:pt x="129" y="2033"/>
                      <a:pt x="119" y="2022"/>
                    </a:cubicBezTo>
                    <a:cubicBezTo>
                      <a:pt x="64" y="1960"/>
                      <a:pt x="27" y="1888"/>
                      <a:pt x="11" y="1806"/>
                    </a:cubicBezTo>
                    <a:cubicBezTo>
                      <a:pt x="7" y="1787"/>
                      <a:pt x="4" y="1767"/>
                      <a:pt x="0" y="1748"/>
                    </a:cubicBezTo>
                    <a:cubicBezTo>
                      <a:pt x="0" y="1721"/>
                      <a:pt x="0" y="1695"/>
                      <a:pt x="0" y="1668"/>
                    </a:cubicBezTo>
                    <a:cubicBezTo>
                      <a:pt x="3" y="1649"/>
                      <a:pt x="6" y="1630"/>
                      <a:pt x="10" y="1611"/>
                    </a:cubicBezTo>
                    <a:cubicBezTo>
                      <a:pt x="67" y="1332"/>
                      <a:pt x="353" y="1165"/>
                      <a:pt x="624" y="1254"/>
                    </a:cubicBezTo>
                    <a:cubicBezTo>
                      <a:pt x="654" y="1264"/>
                      <a:pt x="682" y="1278"/>
                      <a:pt x="711" y="1290"/>
                    </a:cubicBezTo>
                    <a:cubicBezTo>
                      <a:pt x="767" y="1228"/>
                      <a:pt x="824" y="1165"/>
                      <a:pt x="880" y="1103"/>
                    </a:cubicBezTo>
                    <a:cubicBezTo>
                      <a:pt x="874" y="1101"/>
                      <a:pt x="871" y="1102"/>
                      <a:pt x="867" y="1103"/>
                    </a:cubicBezTo>
                    <a:cubicBezTo>
                      <a:pt x="789" y="1126"/>
                      <a:pt x="715" y="1119"/>
                      <a:pt x="641" y="1085"/>
                    </a:cubicBezTo>
                    <a:cubicBezTo>
                      <a:pt x="587" y="1059"/>
                      <a:pt x="548" y="1016"/>
                      <a:pt x="510" y="971"/>
                    </a:cubicBezTo>
                    <a:cubicBezTo>
                      <a:pt x="371" y="804"/>
                      <a:pt x="232" y="638"/>
                      <a:pt x="92" y="473"/>
                    </a:cubicBezTo>
                    <a:cubicBezTo>
                      <a:pt x="58" y="434"/>
                      <a:pt x="29" y="392"/>
                      <a:pt x="14" y="342"/>
                    </a:cubicBezTo>
                    <a:cubicBezTo>
                      <a:pt x="9" y="322"/>
                      <a:pt x="5" y="301"/>
                      <a:pt x="0" y="280"/>
                    </a:cubicBezTo>
                    <a:cubicBezTo>
                      <a:pt x="0" y="257"/>
                      <a:pt x="0" y="235"/>
                      <a:pt x="0" y="212"/>
                    </a:cubicBezTo>
                    <a:cubicBezTo>
                      <a:pt x="12" y="175"/>
                      <a:pt x="20" y="136"/>
                      <a:pt x="36" y="102"/>
                    </a:cubicBezTo>
                    <a:cubicBezTo>
                      <a:pt x="55" y="59"/>
                      <a:pt x="81" y="19"/>
                      <a:pt x="128" y="0"/>
                    </a:cubicBezTo>
                    <a:cubicBezTo>
                      <a:pt x="136" y="0"/>
                      <a:pt x="144" y="0"/>
                      <a:pt x="152" y="0"/>
                    </a:cubicBezTo>
                    <a:cubicBezTo>
                      <a:pt x="167" y="11"/>
                      <a:pt x="184" y="19"/>
                      <a:pt x="196" y="32"/>
                    </a:cubicBezTo>
                    <a:cubicBezTo>
                      <a:pt x="468" y="331"/>
                      <a:pt x="740" y="631"/>
                      <a:pt x="1011" y="931"/>
                    </a:cubicBezTo>
                    <a:cubicBezTo>
                      <a:pt x="1015" y="936"/>
                      <a:pt x="1018" y="941"/>
                      <a:pt x="1021" y="947"/>
                    </a:cubicBezTo>
                    <a:cubicBezTo>
                      <a:pt x="1028" y="940"/>
                      <a:pt x="1031" y="937"/>
                      <a:pt x="1034" y="934"/>
                    </a:cubicBezTo>
                    <a:cubicBezTo>
                      <a:pt x="1304" y="636"/>
                      <a:pt x="1574" y="337"/>
                      <a:pt x="1845" y="39"/>
                    </a:cubicBezTo>
                    <a:cubicBezTo>
                      <a:pt x="1859" y="24"/>
                      <a:pt x="1879" y="13"/>
                      <a:pt x="1896" y="0"/>
                    </a:cubicBezTo>
                    <a:close/>
                    <a:moveTo>
                      <a:pt x="868" y="964"/>
                    </a:moveTo>
                    <a:cubicBezTo>
                      <a:pt x="627" y="698"/>
                      <a:pt x="387" y="433"/>
                      <a:pt x="146" y="167"/>
                    </a:cubicBezTo>
                    <a:cubicBezTo>
                      <a:pt x="117" y="241"/>
                      <a:pt x="123" y="308"/>
                      <a:pt x="171" y="366"/>
                    </a:cubicBezTo>
                    <a:cubicBezTo>
                      <a:pt x="324" y="551"/>
                      <a:pt x="480" y="735"/>
                      <a:pt x="634" y="919"/>
                    </a:cubicBezTo>
                    <a:cubicBezTo>
                      <a:pt x="693" y="989"/>
                      <a:pt x="783" y="1007"/>
                      <a:pt x="868" y="964"/>
                    </a:cubicBezTo>
                    <a:close/>
                    <a:moveTo>
                      <a:pt x="1181" y="963"/>
                    </a:moveTo>
                    <a:cubicBezTo>
                      <a:pt x="1255" y="1007"/>
                      <a:pt x="1356" y="987"/>
                      <a:pt x="1414" y="919"/>
                    </a:cubicBezTo>
                    <a:cubicBezTo>
                      <a:pt x="1558" y="746"/>
                      <a:pt x="1703" y="574"/>
                      <a:pt x="1848" y="401"/>
                    </a:cubicBezTo>
                    <a:cubicBezTo>
                      <a:pt x="1867" y="378"/>
                      <a:pt x="1886" y="354"/>
                      <a:pt x="1900" y="329"/>
                    </a:cubicBezTo>
                    <a:cubicBezTo>
                      <a:pt x="1925" y="284"/>
                      <a:pt x="1927" y="211"/>
                      <a:pt x="1900" y="169"/>
                    </a:cubicBezTo>
                    <a:cubicBezTo>
                      <a:pt x="1661" y="434"/>
                      <a:pt x="1421" y="698"/>
                      <a:pt x="1181" y="963"/>
                    </a:cubicBezTo>
                    <a:close/>
                    <a:moveTo>
                      <a:pt x="620" y="1391"/>
                    </a:moveTo>
                    <a:cubicBezTo>
                      <a:pt x="482" y="1326"/>
                      <a:pt x="309" y="1365"/>
                      <a:pt x="210" y="1482"/>
                    </a:cubicBezTo>
                    <a:cubicBezTo>
                      <a:pt x="105" y="1607"/>
                      <a:pt x="110" y="1776"/>
                      <a:pt x="177" y="1880"/>
                    </a:cubicBezTo>
                    <a:cubicBezTo>
                      <a:pt x="324" y="1717"/>
                      <a:pt x="471" y="1555"/>
                      <a:pt x="620" y="1391"/>
                    </a:cubicBezTo>
                    <a:close/>
                    <a:moveTo>
                      <a:pt x="1872" y="1880"/>
                    </a:moveTo>
                    <a:cubicBezTo>
                      <a:pt x="1946" y="1759"/>
                      <a:pt x="1937" y="1577"/>
                      <a:pt x="1814" y="1456"/>
                    </a:cubicBezTo>
                    <a:cubicBezTo>
                      <a:pt x="1698" y="1342"/>
                      <a:pt x="1521" y="1341"/>
                      <a:pt x="1430" y="1393"/>
                    </a:cubicBezTo>
                    <a:cubicBezTo>
                      <a:pt x="1577" y="1555"/>
                      <a:pt x="1724" y="1717"/>
                      <a:pt x="1872" y="1880"/>
                    </a:cubicBezTo>
                    <a:close/>
                  </a:path>
                </a:pathLst>
              </a:custGeom>
              <a:solidFill>
                <a:srgbClr val="984197"/>
              </a:solidFill>
              <a:ln>
                <a:solidFill>
                  <a:schemeClr val="accent3"/>
                </a:solidFill>
              </a:ln>
            </p:spPr>
            <p:txBody>
              <a:bodyPr vert="horz" wrap="square" lIns="121883" tIns="60941" rIns="121883" bIns="60941" numCol="1" anchor="t" anchorCtr="0" compatLnSpc="1"/>
              <a:lstStyle/>
              <a:p>
                <a:endPar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grpSp>
      <p:grpSp>
        <p:nvGrpSpPr>
          <p:cNvPr id="11" name="Group 9"/>
          <p:cNvGrpSpPr/>
          <p:nvPr/>
        </p:nvGrpSpPr>
        <p:grpSpPr>
          <a:xfrm>
            <a:off x="4716655" y="3079786"/>
            <a:ext cx="1390504" cy="1390933"/>
            <a:chOff x="3537172" y="2309839"/>
            <a:chExt cx="1043200" cy="1043200"/>
          </a:xfrm>
        </p:grpSpPr>
        <p:sp>
          <p:nvSpPr>
            <p:cNvPr id="105" name="Oval 104"/>
            <p:cNvSpPr/>
            <p:nvPr/>
          </p:nvSpPr>
          <p:spPr>
            <a:xfrm>
              <a:off x="3537172" y="2309839"/>
              <a:ext cx="1043200" cy="10432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sp>
          <p:nvSpPr>
            <p:cNvPr id="106" name="Freeform 11"/>
            <p:cNvSpPr>
              <a:spLocks noEditPoints="1"/>
            </p:cNvSpPr>
            <p:nvPr/>
          </p:nvSpPr>
          <p:spPr bwMode="auto">
            <a:xfrm>
              <a:off x="3828649" y="2626116"/>
              <a:ext cx="460247" cy="410647"/>
            </a:xfrm>
            <a:custGeom>
              <a:avLst/>
              <a:gdLst>
                <a:gd name="T0" fmla="*/ 57 w 168"/>
                <a:gd name="T1" fmla="*/ 113 h 148"/>
                <a:gd name="T2" fmla="*/ 39 w 168"/>
                <a:gd name="T3" fmla="*/ 104 h 148"/>
                <a:gd name="T4" fmla="*/ 35 w 168"/>
                <a:gd name="T5" fmla="*/ 91 h 148"/>
                <a:gd name="T6" fmla="*/ 35 w 168"/>
                <a:gd name="T7" fmla="*/ 57 h 148"/>
                <a:gd name="T8" fmla="*/ 45 w 168"/>
                <a:gd name="T9" fmla="*/ 39 h 148"/>
                <a:gd name="T10" fmla="*/ 57 w 168"/>
                <a:gd name="T11" fmla="*/ 35 h 148"/>
                <a:gd name="T12" fmla="*/ 91 w 168"/>
                <a:gd name="T13" fmla="*/ 35 h 148"/>
                <a:gd name="T14" fmla="*/ 109 w 168"/>
                <a:gd name="T15" fmla="*/ 45 h 148"/>
                <a:gd name="T16" fmla="*/ 113 w 168"/>
                <a:gd name="T17" fmla="*/ 57 h 148"/>
                <a:gd name="T18" fmla="*/ 113 w 168"/>
                <a:gd name="T19" fmla="*/ 88 h 148"/>
                <a:gd name="T20" fmla="*/ 115 w 168"/>
                <a:gd name="T21" fmla="*/ 113 h 148"/>
                <a:gd name="T22" fmla="*/ 57 w 168"/>
                <a:gd name="T23" fmla="*/ 113 h 148"/>
                <a:gd name="T24" fmla="*/ 57 w 168"/>
                <a:gd name="T25" fmla="*/ 0 h 148"/>
                <a:gd name="T26" fmla="*/ 0 w 168"/>
                <a:gd name="T27" fmla="*/ 57 h 148"/>
                <a:gd name="T28" fmla="*/ 0 w 168"/>
                <a:gd name="T29" fmla="*/ 91 h 148"/>
                <a:gd name="T30" fmla="*/ 57 w 168"/>
                <a:gd name="T31" fmla="*/ 148 h 148"/>
                <a:gd name="T32" fmla="*/ 168 w 168"/>
                <a:gd name="T33" fmla="*/ 148 h 148"/>
                <a:gd name="T34" fmla="*/ 148 w 168"/>
                <a:gd name="T35" fmla="*/ 88 h 148"/>
                <a:gd name="T36" fmla="*/ 148 w 168"/>
                <a:gd name="T37" fmla="*/ 57 h 148"/>
                <a:gd name="T38" fmla="*/ 91 w 168"/>
                <a:gd name="T39" fmla="*/ 0 h 148"/>
                <a:gd name="T40" fmla="*/ 57 w 168"/>
                <a:gd name="T4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8" h="148">
                  <a:moveTo>
                    <a:pt x="57" y="113"/>
                  </a:moveTo>
                  <a:cubicBezTo>
                    <a:pt x="50" y="113"/>
                    <a:pt x="43" y="110"/>
                    <a:pt x="39" y="104"/>
                  </a:cubicBezTo>
                  <a:cubicBezTo>
                    <a:pt x="36" y="100"/>
                    <a:pt x="35" y="96"/>
                    <a:pt x="35" y="91"/>
                  </a:cubicBezTo>
                  <a:cubicBezTo>
                    <a:pt x="35" y="57"/>
                    <a:pt x="35" y="57"/>
                    <a:pt x="35" y="57"/>
                  </a:cubicBezTo>
                  <a:cubicBezTo>
                    <a:pt x="35" y="50"/>
                    <a:pt x="39" y="43"/>
                    <a:pt x="45" y="39"/>
                  </a:cubicBezTo>
                  <a:cubicBezTo>
                    <a:pt x="48" y="36"/>
                    <a:pt x="52" y="35"/>
                    <a:pt x="57" y="35"/>
                  </a:cubicBezTo>
                  <a:cubicBezTo>
                    <a:pt x="91" y="35"/>
                    <a:pt x="91" y="35"/>
                    <a:pt x="91" y="35"/>
                  </a:cubicBezTo>
                  <a:cubicBezTo>
                    <a:pt x="99" y="35"/>
                    <a:pt x="105" y="39"/>
                    <a:pt x="109" y="45"/>
                  </a:cubicBezTo>
                  <a:cubicBezTo>
                    <a:pt x="112" y="48"/>
                    <a:pt x="113" y="52"/>
                    <a:pt x="113" y="57"/>
                  </a:cubicBezTo>
                  <a:cubicBezTo>
                    <a:pt x="113" y="57"/>
                    <a:pt x="113" y="83"/>
                    <a:pt x="113" y="88"/>
                  </a:cubicBezTo>
                  <a:cubicBezTo>
                    <a:pt x="113" y="97"/>
                    <a:pt x="114" y="106"/>
                    <a:pt x="115" y="113"/>
                  </a:cubicBezTo>
                  <a:lnTo>
                    <a:pt x="57" y="113"/>
                  </a:lnTo>
                  <a:close/>
                  <a:moveTo>
                    <a:pt x="57" y="0"/>
                  </a:moveTo>
                  <a:cubicBezTo>
                    <a:pt x="26" y="0"/>
                    <a:pt x="0" y="26"/>
                    <a:pt x="0" y="57"/>
                  </a:cubicBezTo>
                  <a:cubicBezTo>
                    <a:pt x="0" y="91"/>
                    <a:pt x="0" y="91"/>
                    <a:pt x="0" y="91"/>
                  </a:cubicBezTo>
                  <a:cubicBezTo>
                    <a:pt x="0" y="123"/>
                    <a:pt x="26" y="148"/>
                    <a:pt x="57" y="148"/>
                  </a:cubicBezTo>
                  <a:cubicBezTo>
                    <a:pt x="168" y="148"/>
                    <a:pt x="168" y="148"/>
                    <a:pt x="168" y="148"/>
                  </a:cubicBezTo>
                  <a:cubicBezTo>
                    <a:pt x="168" y="148"/>
                    <a:pt x="148" y="142"/>
                    <a:pt x="148" y="88"/>
                  </a:cubicBezTo>
                  <a:cubicBezTo>
                    <a:pt x="148" y="83"/>
                    <a:pt x="148" y="57"/>
                    <a:pt x="148" y="57"/>
                  </a:cubicBezTo>
                  <a:cubicBezTo>
                    <a:pt x="148" y="26"/>
                    <a:pt x="123" y="0"/>
                    <a:pt x="91" y="0"/>
                  </a:cubicBezTo>
                  <a:lnTo>
                    <a:pt x="57" y="0"/>
                  </a:lnTo>
                  <a:close/>
                </a:path>
              </a:pathLst>
            </a:custGeom>
            <a:solidFill>
              <a:schemeClr val="accent3"/>
            </a:solidFill>
            <a:ln>
              <a:noFill/>
            </a:ln>
          </p:spPr>
          <p:txBody>
            <a:bodyPr vert="horz" wrap="square" lIns="121883" tIns="60941" rIns="121883" bIns="60941" numCol="1" anchor="t" anchorCtr="0" compatLnSpc="1"/>
            <a:lstStyle/>
            <a:p>
              <a:endParaRPr lang="en-US" sz="2400" dirty="0">
                <a:latin typeface="Noto Sans S Chinese Regular" panose="020B0500000000000000" pitchFamily="34" charset="-122"/>
                <a:ea typeface="Noto Sans S Chinese Regular" panose="020B0500000000000000" pitchFamily="34" charset="-122"/>
                <a:sym typeface="Noto Sans S Chinese Regular"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2500"/>
                            </p:stCondLst>
                            <p:childTnLst>
                              <p:par>
                                <p:cTn id="35" presetID="2" presetClass="entr" presetSubtype="9"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0-#ppt_w/2"/>
                                          </p:val>
                                        </p:tav>
                                        <p:tav tm="100000">
                                          <p:val>
                                            <p:strVal val="#ppt_x"/>
                                          </p:val>
                                        </p:tav>
                                      </p:tavLst>
                                    </p:anim>
                                    <p:anim calcmode="lin" valueType="num">
                                      <p:cBhvr additive="base">
                                        <p:cTn id="38" dur="500" fill="hold"/>
                                        <p:tgtEl>
                                          <p:spTgt spid="4"/>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2" presetClass="entr" presetSubtype="9"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0-#ppt_w/2"/>
                                          </p:val>
                                        </p:tav>
                                        <p:tav tm="100000">
                                          <p:val>
                                            <p:strVal val="#ppt_x"/>
                                          </p:val>
                                        </p:tav>
                                      </p:tavLst>
                                    </p:anim>
                                    <p:anim calcmode="lin" valueType="num">
                                      <p:cBhvr additive="base">
                                        <p:cTn id="43" dur="500" fill="hold"/>
                                        <p:tgtEl>
                                          <p:spTgt spid="2"/>
                                        </p:tgtEl>
                                        <p:attrNameLst>
                                          <p:attrName>ppt_y</p:attrName>
                                        </p:attrNameLst>
                                      </p:cBhvr>
                                      <p:tavLst>
                                        <p:tav tm="0">
                                          <p:val>
                                            <p:strVal val="0-#ppt_h/2"/>
                                          </p:val>
                                        </p:tav>
                                        <p:tav tm="100000">
                                          <p:val>
                                            <p:strVal val="#ppt_y"/>
                                          </p:val>
                                        </p:tav>
                                      </p:tavLst>
                                    </p:anim>
                                  </p:childTnLst>
                                </p:cTn>
                              </p:par>
                            </p:childTnLst>
                          </p:cTn>
                        </p:par>
                        <p:par>
                          <p:cTn id="44" fill="hold">
                            <p:stCondLst>
                              <p:cond delay="3500"/>
                            </p:stCondLst>
                            <p:childTnLst>
                              <p:par>
                                <p:cTn id="45" presetID="2" presetClass="entr" presetSubtype="9"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0-#ppt_w/2"/>
                                          </p:val>
                                        </p:tav>
                                        <p:tav tm="100000">
                                          <p:val>
                                            <p:strVal val="#ppt_x"/>
                                          </p:val>
                                        </p:tav>
                                      </p:tavLst>
                                    </p:anim>
                                    <p:anim calcmode="lin" valueType="num">
                                      <p:cBhvr additive="base">
                                        <p:cTn id="48" dur="500" fill="hold"/>
                                        <p:tgtEl>
                                          <p:spTgt spid="9"/>
                                        </p:tgtEl>
                                        <p:attrNameLst>
                                          <p:attrName>ppt_y</p:attrName>
                                        </p:attrNameLst>
                                      </p:cBhvr>
                                      <p:tavLst>
                                        <p:tav tm="0">
                                          <p:val>
                                            <p:strVal val="0-#ppt_h/2"/>
                                          </p:val>
                                        </p:tav>
                                        <p:tav tm="100000">
                                          <p:val>
                                            <p:strVal val="#ppt_y"/>
                                          </p:val>
                                        </p:tav>
                                      </p:tavLst>
                                    </p:anim>
                                  </p:childTnLst>
                                </p:cTn>
                              </p:par>
                            </p:childTnLst>
                          </p:cTn>
                        </p:par>
                        <p:par>
                          <p:cTn id="49" fill="hold">
                            <p:stCondLst>
                              <p:cond delay="4000"/>
                            </p:stCondLst>
                            <p:childTnLst>
                              <p:par>
                                <p:cTn id="50" presetID="2" presetClass="entr" presetSubtype="9"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0-#ppt_w/2"/>
                                          </p:val>
                                        </p:tav>
                                        <p:tav tm="100000">
                                          <p:val>
                                            <p:strVal val="#ppt_x"/>
                                          </p:val>
                                        </p:tav>
                                      </p:tavLst>
                                    </p:anim>
                                    <p:anim calcmode="lin" valueType="num">
                                      <p:cBhvr additive="base">
                                        <p:cTn id="53" dur="500" fill="hold"/>
                                        <p:tgtEl>
                                          <p:spTgt spid="8"/>
                                        </p:tgtEl>
                                        <p:attrNameLst>
                                          <p:attrName>ppt_y</p:attrName>
                                        </p:attrNameLst>
                                      </p:cBhvr>
                                      <p:tavLst>
                                        <p:tav tm="0">
                                          <p:val>
                                            <p:strVal val="0-#ppt_h/2"/>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102">
                                            <p:txEl>
                                              <p:pRg st="0" end="0"/>
                                            </p:txEl>
                                          </p:spTgt>
                                        </p:tgtEl>
                                        <p:attrNameLst>
                                          <p:attrName>style.visibility</p:attrName>
                                        </p:attrNameLst>
                                      </p:cBhvr>
                                      <p:to>
                                        <p:strVal val="visible"/>
                                      </p:to>
                                    </p:set>
                                    <p:animEffect transition="in" filter="wipe(left)">
                                      <p:cBhvr>
                                        <p:cTn id="57" dur="500"/>
                                        <p:tgtEl>
                                          <p:spTgt spid="102">
                                            <p:txEl>
                                              <p:pRg st="0" end="0"/>
                                            </p:txEl>
                                          </p:spTgt>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04">
                                            <p:txEl>
                                              <p:pRg st="0" end="0"/>
                                            </p:txEl>
                                          </p:spTgt>
                                        </p:tgtEl>
                                        <p:attrNameLst>
                                          <p:attrName>style.visibility</p:attrName>
                                        </p:attrNameLst>
                                      </p:cBhvr>
                                      <p:to>
                                        <p:strVal val="visible"/>
                                      </p:to>
                                    </p:set>
                                    <p:animEffect transition="in" filter="wipe(left)">
                                      <p:cBhvr>
                                        <p:cTn id="61" dur="500"/>
                                        <p:tgtEl>
                                          <p:spTgt spid="104">
                                            <p:txEl>
                                              <p:pRg st="0" end="0"/>
                                            </p:txEl>
                                          </p:spTgt>
                                        </p:tgtEl>
                                      </p:cBhvr>
                                    </p:animEffect>
                                  </p:childTnLst>
                                </p:cTn>
                              </p:par>
                            </p:childTnLst>
                          </p:cTn>
                        </p:par>
                        <p:par>
                          <p:cTn id="62" fill="hold">
                            <p:stCondLst>
                              <p:cond delay="5500"/>
                            </p:stCondLst>
                            <p:childTnLst>
                              <p:par>
                                <p:cTn id="63" presetID="22" presetClass="entr" presetSubtype="8" fill="hold" grpId="0" nodeType="afterEffect">
                                  <p:stCondLst>
                                    <p:cond delay="0"/>
                                  </p:stCondLst>
                                  <p:childTnLst>
                                    <p:set>
                                      <p:cBhvr>
                                        <p:cTn id="64" dur="1" fill="hold">
                                          <p:stCondLst>
                                            <p:cond delay="0"/>
                                          </p:stCondLst>
                                        </p:cTn>
                                        <p:tgtEl>
                                          <p:spTgt spid="100">
                                            <p:txEl>
                                              <p:pRg st="0" end="0"/>
                                            </p:txEl>
                                          </p:spTgt>
                                        </p:tgtEl>
                                        <p:attrNameLst>
                                          <p:attrName>style.visibility</p:attrName>
                                        </p:attrNameLst>
                                      </p:cBhvr>
                                      <p:to>
                                        <p:strVal val="visible"/>
                                      </p:to>
                                    </p:set>
                                    <p:animEffect transition="in" filter="wipe(left)">
                                      <p:cBhvr>
                                        <p:cTn id="65" dur="500"/>
                                        <p:tgtEl>
                                          <p:spTgt spid="100">
                                            <p:txEl>
                                              <p:pRg st="0" end="0"/>
                                            </p:txEl>
                                          </p:spTgt>
                                        </p:tgtEl>
                                      </p:cBhvr>
                                    </p:animEffect>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103">
                                            <p:txEl>
                                              <p:pRg st="0" end="0"/>
                                            </p:txEl>
                                          </p:spTgt>
                                        </p:tgtEl>
                                        <p:attrNameLst>
                                          <p:attrName>style.visibility</p:attrName>
                                        </p:attrNameLst>
                                      </p:cBhvr>
                                      <p:to>
                                        <p:strVal val="visible"/>
                                      </p:to>
                                    </p:set>
                                    <p:animEffect transition="in" filter="wipe(left)">
                                      <p:cBhvr>
                                        <p:cTn id="69" dur="500"/>
                                        <p:tgtEl>
                                          <p:spTgt spid="103">
                                            <p:txEl>
                                              <p:pRg st="0" end="0"/>
                                            </p:txEl>
                                          </p:spTgt>
                                        </p:tgtEl>
                                      </p:cBhvr>
                                    </p:animEffect>
                                  </p:childTnLst>
                                </p:cTn>
                              </p:par>
                            </p:childTnLst>
                          </p:cTn>
                        </p:par>
                        <p:par>
                          <p:cTn id="70" fill="hold">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101">
                                            <p:txEl>
                                              <p:pRg st="0" end="0"/>
                                            </p:txEl>
                                          </p:spTgt>
                                        </p:tgtEl>
                                        <p:attrNameLst>
                                          <p:attrName>style.visibility</p:attrName>
                                        </p:attrNameLst>
                                      </p:cBhvr>
                                      <p:to>
                                        <p:strVal val="visible"/>
                                      </p:to>
                                    </p:set>
                                    <p:animEffect transition="in" filter="wipe(up)">
                                      <p:cBhvr>
                                        <p:cTn id="73" dur="500"/>
                                        <p:tgtEl>
                                          <p:spTgt spid="101">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101">
                                            <p:txEl>
                                              <p:pRg st="1" end="1"/>
                                            </p:txEl>
                                          </p:spTgt>
                                        </p:tgtEl>
                                        <p:attrNameLst>
                                          <p:attrName>style.visibility</p:attrName>
                                        </p:attrNameLst>
                                      </p:cBhvr>
                                      <p:to>
                                        <p:strVal val="visible"/>
                                      </p:to>
                                    </p:set>
                                    <p:animEffect transition="in" filter="wipe(up)">
                                      <p:cBhvr>
                                        <p:cTn id="78" dur="500"/>
                                        <p:tgtEl>
                                          <p:spTgt spid="101">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101">
                                            <p:txEl>
                                              <p:pRg st="2" end="2"/>
                                            </p:txEl>
                                          </p:spTgt>
                                        </p:tgtEl>
                                        <p:attrNameLst>
                                          <p:attrName>style.visibility</p:attrName>
                                        </p:attrNameLst>
                                      </p:cBhvr>
                                      <p:to>
                                        <p:strVal val="visible"/>
                                      </p:to>
                                    </p:set>
                                    <p:animEffect transition="in" filter="wipe(up)">
                                      <p:cBhvr>
                                        <p:cTn id="83" dur="500"/>
                                        <p:tgtEl>
                                          <p:spTgt spid="101">
                                            <p:txEl>
                                              <p:pRg st="2" end="2"/>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101">
                                            <p:txEl>
                                              <p:pRg st="3" end="3"/>
                                            </p:txEl>
                                          </p:spTgt>
                                        </p:tgtEl>
                                        <p:attrNameLst>
                                          <p:attrName>style.visibility</p:attrName>
                                        </p:attrNameLst>
                                      </p:cBhvr>
                                      <p:to>
                                        <p:strVal val="visible"/>
                                      </p:to>
                                    </p:set>
                                    <p:animEffect transition="in" filter="wipe(up)">
                                      <p:cBhvr>
                                        <p:cTn id="88" dur="500"/>
                                        <p:tgtEl>
                                          <p:spTgt spid="10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P spid="102" grpId="0" build="p"/>
      <p:bldP spid="103" grpId="0" build="p"/>
      <p:bldP spid="104" grpId="0" build="p"/>
      <p:bldP spid="101" grpId="0" build="p"/>
      <p:bldP spid="24" grpId="0" animBg="1"/>
      <p:bldP spid="26" grpId="0" animBg="1"/>
      <p:bldP spid="28" grpId="0" animBg="1"/>
      <p:bldP spid="41" grpId="0" animBg="1"/>
    </p:bldLst>
  </p:timing>
</p:sld>
</file>

<file path=ppt/tags/tag1.xml><?xml version="1.0" encoding="utf-8"?>
<p:tagLst xmlns:p="http://schemas.openxmlformats.org/presentationml/2006/main">
  <p:tag name="MH" val="20170325190700"/>
  <p:tag name="MH_LIBRARY" val="CONTENTS"/>
  <p:tag name="MH_TYPE" val="ENTRY"/>
  <p:tag name="ID" val="547131"/>
  <p:tag name="MH_ORDER" val="1"/>
</p:tagLst>
</file>

<file path=ppt/tags/tag2.xml><?xml version="1.0" encoding="utf-8"?>
<p:tagLst xmlns:p="http://schemas.openxmlformats.org/presentationml/2006/main">
  <p:tag name="MH" val="20170325190700"/>
  <p:tag name="MH_LIBRARY" val="CONTENTS"/>
  <p:tag name="MH_TYPE" val="NUMBER"/>
  <p:tag name="ID" val="547131"/>
  <p:tag name="MH_ORDER" val="1"/>
</p:tagLst>
</file>

<file path=ppt/tags/tag3.xml><?xml version="1.0" encoding="utf-8"?>
<p:tagLst xmlns:p="http://schemas.openxmlformats.org/presentationml/2006/main">
  <p:tag name="MH" val="20170325190700"/>
  <p:tag name="MH_LIBRARY" val="CONTENTS"/>
  <p:tag name="MH_TYPE" val="ENTRY"/>
  <p:tag name="ID" val="547131"/>
  <p:tag name="MH_ORDER" val="1"/>
</p:tagLst>
</file>

<file path=ppt/tags/tag4.xml><?xml version="1.0" encoding="utf-8"?>
<p:tagLst xmlns:p="http://schemas.openxmlformats.org/presentationml/2006/main">
  <p:tag name="MH" val="20170325190700"/>
  <p:tag name="MH_LIBRARY" val="CONTENTS"/>
  <p:tag name="MH_TYPE" val="NUMBER"/>
  <p:tag name="ID" val="547131"/>
  <p:tag name="MH_ORDER" val="1"/>
</p:tagLst>
</file>

<file path=ppt/tags/tag5.xml><?xml version="1.0" encoding="utf-8"?>
<p:tagLst xmlns:p="http://schemas.openxmlformats.org/presentationml/2006/main">
  <p:tag name="MH" val="20170325190700"/>
  <p:tag name="MH_LIBRARY" val="CONTENTS"/>
  <p:tag name="MH_TYPE" val="ENTRY"/>
  <p:tag name="ID" val="547131"/>
  <p:tag name="MH_ORDER" val="1"/>
</p:tagLst>
</file>

<file path=ppt/tags/tag6.xml><?xml version="1.0" encoding="utf-8"?>
<p:tagLst xmlns:p="http://schemas.openxmlformats.org/presentationml/2006/main">
  <p:tag name="MH" val="20170325190700"/>
  <p:tag name="MH_LIBRARY" val="CONTENTS"/>
  <p:tag name="MH_TYPE" val="NUMBER"/>
  <p:tag name="ID" val="547131"/>
  <p:tag name="MH_ORDER" val="1"/>
</p:tagLst>
</file>

<file path=ppt/tags/tag7.xml><?xml version="1.0" encoding="utf-8"?>
<p:tagLst xmlns:p="http://schemas.openxmlformats.org/presentationml/2006/main">
  <p:tag name="MH" val="20170325190700"/>
  <p:tag name="MH_LIBRARY" val="CONTENTS"/>
  <p:tag name="MH_TYPE" val="ENTRY"/>
  <p:tag name="ID" val="547131"/>
  <p:tag name="MH_ORDER" val="1"/>
</p:tagLst>
</file>

<file path=ppt/tags/tag8.xml><?xml version="1.0" encoding="utf-8"?>
<p:tagLst xmlns:p="http://schemas.openxmlformats.org/presentationml/2006/main">
  <p:tag name="MH" val="20170325190700"/>
  <p:tag name="MH_LIBRARY" val="CONTENTS"/>
  <p:tag name="MH_TYPE" val="NUMBER"/>
  <p:tag name="ID" val="547131"/>
  <p:tag name="MH_ORDER" val="1"/>
</p:tagLst>
</file>

<file path=ppt/theme/theme1.xml><?xml version="1.0" encoding="utf-8"?>
<a:theme xmlns:a="http://schemas.openxmlformats.org/drawingml/2006/main" name="Office 主题​​">
  <a:themeElements>
    <a:clrScheme name="自定义 95">
      <a:dk1>
        <a:sysClr val="windowText" lastClr="000000"/>
      </a:dk1>
      <a:lt1>
        <a:sysClr val="window" lastClr="FFFFFF"/>
      </a:lt1>
      <a:dk2>
        <a:srgbClr val="44546A"/>
      </a:dk2>
      <a:lt2>
        <a:srgbClr val="E7E6E6"/>
      </a:lt2>
      <a:accent1>
        <a:srgbClr val="477826"/>
      </a:accent1>
      <a:accent2>
        <a:srgbClr val="71A84E"/>
      </a:accent2>
      <a:accent3>
        <a:srgbClr val="477826"/>
      </a:accent3>
      <a:accent4>
        <a:srgbClr val="71A84E"/>
      </a:accent4>
      <a:accent5>
        <a:srgbClr val="477826"/>
      </a:accent5>
      <a:accent6>
        <a:srgbClr val="71A84E"/>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3016</Words>
  <Application>WPS 演示</Application>
  <PresentationFormat>宽屏</PresentationFormat>
  <Paragraphs>342</Paragraphs>
  <Slides>24</Slides>
  <Notes>12</Notes>
  <HiddenSlides>0</HiddenSlides>
  <MMClips>1</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24</vt:i4>
      </vt:variant>
    </vt:vector>
  </HeadingPairs>
  <TitlesOfParts>
    <vt:vector size="47" baseType="lpstr">
      <vt:lpstr>Arial</vt:lpstr>
      <vt:lpstr>宋体</vt:lpstr>
      <vt:lpstr>Wingdings</vt:lpstr>
      <vt:lpstr>Noto Sans S Chinese Light</vt:lpstr>
      <vt:lpstr>Lato Regular</vt:lpstr>
      <vt:lpstr>Segoe Print</vt:lpstr>
      <vt:lpstr>Lato Hairline</vt:lpstr>
      <vt:lpstr>Lato Light</vt:lpstr>
      <vt:lpstr>Noto Sans S Chinese Regular</vt:lpstr>
      <vt:lpstr>Tahoma</vt:lpstr>
      <vt:lpstr>Helvetica Light</vt:lpstr>
      <vt:lpstr>Kontrapunkt Bob Bold</vt:lpstr>
      <vt:lpstr>Lantinghei SC Demibold</vt:lpstr>
      <vt:lpstr>Calibri</vt:lpstr>
      <vt:lpstr>微软雅黑</vt:lpstr>
      <vt:lpstr>Arial Unicode MS</vt:lpstr>
      <vt:lpstr>等线 Light</vt:lpstr>
      <vt:lpstr>等线</vt:lpstr>
      <vt:lpstr>Calibri Light</vt:lpstr>
      <vt:lpstr>方正宋刻本秀楷简体</vt:lpstr>
      <vt:lpstr>Hiragino Sans GB W3</vt:lpstr>
      <vt:lpstr>Neris Thin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春晓 孙</dc:creator>
  <cp:lastModifiedBy>傅奇</cp:lastModifiedBy>
  <cp:revision>5</cp:revision>
  <dcterms:created xsi:type="dcterms:W3CDTF">2019-06-16T08:17:00Z</dcterms:created>
  <dcterms:modified xsi:type="dcterms:W3CDTF">2020-07-29T10:20:34Z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