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8"/>
  </p:notesMasterIdLst>
  <p:sldIdLst>
    <p:sldId id="256" r:id="rId4"/>
    <p:sldId id="257" r:id="rId5"/>
    <p:sldId id="258" r:id="rId6"/>
    <p:sldId id="282" r:id="rId7"/>
    <p:sldId id="276" r:id="rId9"/>
    <p:sldId id="278" r:id="rId10"/>
    <p:sldId id="280" r:id="rId11"/>
    <p:sldId id="293" r:id="rId12"/>
    <p:sldId id="288" r:id="rId13"/>
    <p:sldId id="284" r:id="rId14"/>
    <p:sldId id="287" r:id="rId15"/>
    <p:sldId id="277" r:id="rId16"/>
    <p:sldId id="294" r:id="rId17"/>
    <p:sldId id="272" r:id="rId18"/>
    <p:sldId id="271" r:id="rId19"/>
    <p:sldId id="285" r:id="rId20"/>
    <p:sldId id="274" r:id="rId21"/>
    <p:sldId id="268" r:id="rId22"/>
    <p:sldId id="295" r:id="rId23"/>
    <p:sldId id="279" r:id="rId24"/>
    <p:sldId id="265" r:id="rId25"/>
    <p:sldId id="266" r:id="rId26"/>
    <p:sldId id="273" r:id="rId27"/>
    <p:sldId id="29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55"/>
    <a:srgbClr val="E4EEED"/>
    <a:srgbClr val="26503E"/>
    <a:srgbClr val="173025"/>
    <a:srgbClr val="1F373B"/>
    <a:srgbClr val="3B4A39"/>
    <a:srgbClr val="17352B"/>
    <a:srgbClr val="49714C"/>
    <a:srgbClr val="6981BE"/>
    <a:srgbClr val="527C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68" y="108"/>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3C2A3-BD7D-4340-A002-82F0FFEBDF1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98853-810C-4157-AC3B-D01F8C07A8E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矩形 8"/>
          <p:cNvSpPr/>
          <p:nvPr userDrawn="1"/>
        </p:nvSpPr>
        <p:spPr>
          <a:xfrm>
            <a:off x="281354" y="118761"/>
            <a:ext cx="459538" cy="57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08538" y="118761"/>
            <a:ext cx="10515600" cy="663575"/>
          </a:xfrm>
        </p:spPr>
        <p:txBody>
          <a:bodyPr>
            <a:normAutofit/>
          </a:bodyPr>
          <a:lstStyle>
            <a:lvl1pPr algn="l">
              <a:defRPr sz="3200" b="1">
                <a:solidFill>
                  <a:srgbClr val="346E55"/>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矩形 7"/>
          <p:cNvSpPr/>
          <p:nvPr userDrawn="1"/>
        </p:nvSpPr>
        <p:spPr>
          <a:xfrm>
            <a:off x="211016" y="0"/>
            <a:ext cx="459538" cy="57321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advClick="0"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FBC4530-D1FA-47C2-BF35-A121747DEE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349FB3-BB67-4599-BC67-0784BA4E6B86}" type="slidenum">
              <a:rPr lang="zh-CN" altLang="en-US" smtClean="0"/>
            </a:fld>
            <a:endParaRPr lang="zh-CN" altLang="en-US"/>
          </a:p>
        </p:txBody>
      </p:sp>
    </p:spTree>
  </p:cSld>
  <p:clrMapOvr>
    <a:masterClrMapping/>
  </p:clrMapOvr>
  <p:transition spd="slow" advClick="0"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ransition spd="slow" advClick="0"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spd="slow" advClick="0"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2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spd="slow" advClick="0" advTm="2000">
    <p:push dir="u"/>
  </p:transition>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820"/>
          <a:stretch>
            <a:fillRect/>
          </a:stretch>
        </p:blipFill>
        <p:spPr>
          <a:xfrm>
            <a:off x="-282708" y="-308792"/>
            <a:ext cx="12474708" cy="7239965"/>
          </a:xfrm>
          <a:prstGeom prst="rect">
            <a:avLst/>
          </a:prstGeom>
        </p:spPr>
      </p:pic>
      <p:sp>
        <p:nvSpPr>
          <p:cNvPr id="8" name="矩形 259"/>
          <p:cNvSpPr>
            <a:spLocks noChangeArrowheads="1"/>
          </p:cNvSpPr>
          <p:nvPr/>
        </p:nvSpPr>
        <p:spPr bwMode="auto">
          <a:xfrm>
            <a:off x="992016" y="2138497"/>
            <a:ext cx="6690877"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512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简约工作总结</a:t>
            </a:r>
            <a:r>
              <a:rPr lang="en-US" altLang="zh-CN" sz="512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PPT</a:t>
            </a:r>
            <a:r>
              <a:rPr lang="zh-CN" altLang="en-US" sz="512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模板</a:t>
            </a:r>
            <a:endParaRPr lang="zh-CN" altLang="en-US" sz="512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cxnSp>
        <p:nvCxnSpPr>
          <p:cNvPr id="9" name="直接连接符 8"/>
          <p:cNvCxnSpPr/>
          <p:nvPr/>
        </p:nvCxnSpPr>
        <p:spPr>
          <a:xfrm>
            <a:off x="1098172" y="2974085"/>
            <a:ext cx="63798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064252" y="3498316"/>
            <a:ext cx="5088565" cy="296684"/>
            <a:chOff x="683568" y="3219822"/>
            <a:chExt cx="3816424" cy="222513"/>
          </a:xfrm>
        </p:grpSpPr>
        <p:sp>
          <p:nvSpPr>
            <p:cNvPr id="11" name="矩形 259"/>
            <p:cNvSpPr>
              <a:spLocks noChangeArrowheads="1"/>
            </p:cNvSpPr>
            <p:nvPr/>
          </p:nvSpPr>
          <p:spPr bwMode="auto">
            <a:xfrm>
              <a:off x="700040" y="3219822"/>
              <a:ext cx="3799952" cy="2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33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适用述职　　年中总结　　工作报告　　公司简介等</a:t>
              </a:r>
              <a:endParaRPr lang="zh-CN" altLang="en-US" sz="133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12" name="椭圆 11"/>
            <p:cNvSpPr/>
            <p:nvPr/>
          </p:nvSpPr>
          <p:spPr>
            <a:xfrm>
              <a:off x="2162963" y="3321386"/>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 name="椭圆 12"/>
            <p:cNvSpPr/>
            <p:nvPr/>
          </p:nvSpPr>
          <p:spPr>
            <a:xfrm>
              <a:off x="1411950" y="3323079"/>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 name="椭圆 14"/>
            <p:cNvSpPr/>
            <p:nvPr/>
          </p:nvSpPr>
          <p:spPr>
            <a:xfrm>
              <a:off x="683568" y="3328159"/>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7" name="椭圆 16"/>
            <p:cNvSpPr/>
            <p:nvPr/>
          </p:nvSpPr>
          <p:spPr>
            <a:xfrm>
              <a:off x="2935371" y="3321386"/>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8" name="矩形 259"/>
          <p:cNvSpPr>
            <a:spLocks noChangeArrowheads="1"/>
          </p:cNvSpPr>
          <p:nvPr/>
        </p:nvSpPr>
        <p:spPr bwMode="auto">
          <a:xfrm>
            <a:off x="992016" y="3020200"/>
            <a:ext cx="6486053" cy="42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fontAlgn="base">
              <a:lnSpc>
                <a:spcPct val="150000"/>
              </a:lnSpc>
              <a:spcAft>
                <a:spcPct val="0"/>
              </a:spcAft>
              <a:buFont typeface="Arial" panose="020B0604020202020204" pitchFamily="34" charset="0"/>
              <a:buNone/>
            </a:pPr>
            <a:r>
              <a:rPr lang="en-US" altLang="zh-CN" sz="760"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CONTRACTED WIND POWERPOINT TEMPLATE DESIGNS CONTRACTED WIND POWERPOINT TEMPLATE DESIGNS CONTRACTED WIND POWERPOINT TEMPLATE DESIGNS CONTRACTED WIND POWERPOINT TEMPLATE DESIGNS</a:t>
            </a:r>
            <a:endParaRPr lang="zh-CN" altLang="en-US" sz="760"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19" name="矩形 18"/>
          <p:cNvSpPr/>
          <p:nvPr/>
        </p:nvSpPr>
        <p:spPr>
          <a:xfrm>
            <a:off x="986527" y="835449"/>
            <a:ext cx="2982199" cy="1446550"/>
          </a:xfrm>
          <a:prstGeom prst="rect">
            <a:avLst/>
          </a:prstGeom>
        </p:spPr>
        <p:txBody>
          <a:bodyPr wrap="square">
            <a:spAutoFit/>
          </a:bodyPr>
          <a:lstStyle/>
          <a:p>
            <a:pPr>
              <a:defRPr/>
            </a:pPr>
            <a:r>
              <a:rPr lang="en-US" altLang="zh-CN" sz="8800" spc="4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2018</a:t>
            </a:r>
            <a:endParaRPr lang="zh-CN" altLang="en-US" sz="8800" spc="4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pic>
        <p:nvPicPr>
          <p:cNvPr id="2" name="2">
            <a:hlinkClick r:id="" action="ppaction://media"/>
          </p:cNvPr>
          <p:cNvPicPr>
            <a:picLocks noChangeAspect="1"/>
          </p:cNvPicPr>
          <p:nvPr>
            <a:audioFile r:link="rId2"/>
            <p:extLst>
              <p:ext uri="{DAA4B4D4-6D71-4841-9C94-3DE7FCFB9230}">
                <p14:media xmlns:p14="http://schemas.microsoft.com/office/powerpoint/2010/main" r:embed="rId3">
                  <p14:fade in="5000.000000" out="5000.000000"/>
                </p14:media>
              </p:ext>
            </p:extLst>
          </p:nvPr>
        </p:nvPicPr>
        <p:blipFill>
          <a:blip r:embed="rId4"/>
          <a:stretch>
            <a:fillRect/>
          </a:stretch>
        </p:blipFill>
        <p:spPr>
          <a:xfrm>
            <a:off x="-282708" y="7553589"/>
            <a:ext cx="609600" cy="609600"/>
          </a:xfrm>
          <a:prstGeom prst="rect">
            <a:avLst/>
          </a:prstGeom>
        </p:spPr>
      </p:pic>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mediacall" presetSubtype="0" fill="hold" nodeType="afterEffect">
                                  <p:stCondLst>
                                    <p:cond delay="0"/>
                                  </p:stCondLst>
                                  <p:childTnLst>
                                    <p:cmd type="call" cmd="playFrom(0.0)">
                                      <p:cBhvr>
                                        <p:cTn id="3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1" name="Freeform 5"/>
          <p:cNvSpPr/>
          <p:nvPr/>
        </p:nvSpPr>
        <p:spPr bwMode="auto">
          <a:xfrm>
            <a:off x="7167089" y="3347677"/>
            <a:ext cx="1936663" cy="1940399"/>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2" name="Freeform 6"/>
          <p:cNvSpPr/>
          <p:nvPr/>
        </p:nvSpPr>
        <p:spPr bwMode="auto">
          <a:xfrm>
            <a:off x="5806897" y="3347677"/>
            <a:ext cx="1936663" cy="1940399"/>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3" name="Freeform 7"/>
          <p:cNvSpPr/>
          <p:nvPr/>
        </p:nvSpPr>
        <p:spPr bwMode="auto">
          <a:xfrm>
            <a:off x="7167089" y="1985568"/>
            <a:ext cx="1936663" cy="1940399"/>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4" name="Freeform 8"/>
          <p:cNvSpPr/>
          <p:nvPr/>
        </p:nvSpPr>
        <p:spPr bwMode="auto">
          <a:xfrm>
            <a:off x="5806897" y="1985568"/>
            <a:ext cx="1936663" cy="1940399"/>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5" name="Freeform 9"/>
          <p:cNvSpPr/>
          <p:nvPr/>
        </p:nvSpPr>
        <p:spPr bwMode="auto">
          <a:xfrm>
            <a:off x="4446706" y="3347677"/>
            <a:ext cx="1938405" cy="1940399"/>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6" name="Freeform 10"/>
          <p:cNvSpPr/>
          <p:nvPr/>
        </p:nvSpPr>
        <p:spPr bwMode="auto">
          <a:xfrm>
            <a:off x="3088254" y="3347677"/>
            <a:ext cx="1936663" cy="1940399"/>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7" name="Freeform 11"/>
          <p:cNvSpPr/>
          <p:nvPr/>
        </p:nvSpPr>
        <p:spPr bwMode="auto">
          <a:xfrm>
            <a:off x="4446706" y="1985568"/>
            <a:ext cx="1938405" cy="1940399"/>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8" name="Freeform 12"/>
          <p:cNvSpPr/>
          <p:nvPr/>
        </p:nvSpPr>
        <p:spPr bwMode="auto">
          <a:xfrm>
            <a:off x="3088254" y="1985568"/>
            <a:ext cx="1936663" cy="1940399"/>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9" name="Freeform 13"/>
          <p:cNvSpPr/>
          <p:nvPr/>
        </p:nvSpPr>
        <p:spPr bwMode="auto">
          <a:xfrm>
            <a:off x="2931511" y="3190911"/>
            <a:ext cx="889959" cy="895300"/>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chemeClr val="tx1">
              <a:lumMod val="65000"/>
              <a:lumOff val="35000"/>
            </a:schemeClr>
          </a:solidFill>
          <a:ln>
            <a:noFill/>
          </a:ln>
        </p:spPr>
        <p:txBody>
          <a:bodyPr vert="horz" wrap="square" lIns="91440" tIns="45720" rIns="91440" bIns="45720" numCol="1" anchor="ctr" anchorCtr="0" compatLnSpc="1"/>
          <a:lstStyle/>
          <a:p>
            <a:pPr algn="ctr"/>
            <a:endParaRPr lang="en-AU" sz="2000" dirty="0">
              <a:solidFill>
                <a:srgbClr val="FFFFF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0" name="Freeform 14"/>
          <p:cNvSpPr/>
          <p:nvPr/>
        </p:nvSpPr>
        <p:spPr bwMode="auto">
          <a:xfrm>
            <a:off x="4286476" y="1828801"/>
            <a:ext cx="89518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5"/>
          </a:solidFill>
          <a:ln>
            <a:noFill/>
          </a:ln>
        </p:spPr>
        <p:txBody>
          <a:bodyPr vert="horz" wrap="square" lIns="91440" tIns="45720" rIns="91440" bIns="45720" numCol="1" anchor="ctr" anchorCtr="0" compatLnSpc="1"/>
          <a:lstStyle/>
          <a:p>
            <a:pPr algn="ctr"/>
            <a:endParaRPr lang="en-US" sz="20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1" name="Freeform 15"/>
          <p:cNvSpPr/>
          <p:nvPr/>
        </p:nvSpPr>
        <p:spPr bwMode="auto">
          <a:xfrm>
            <a:off x="4286476" y="4553024"/>
            <a:ext cx="895183" cy="891817"/>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p:spPr>
        <p:txBody>
          <a:bodyPr vert="horz" wrap="square" lIns="91440" tIns="45720" rIns="91440" bIns="45720" numCol="1" anchor="ctr" anchorCtr="0" compatLnSpc="1"/>
          <a:lstStyle/>
          <a:p>
            <a:pPr algn="ctr"/>
            <a:endParaRPr lang="en-US" sz="20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2" name="Freeform 16"/>
          <p:cNvSpPr/>
          <p:nvPr/>
        </p:nvSpPr>
        <p:spPr bwMode="auto">
          <a:xfrm>
            <a:off x="5646670" y="3190911"/>
            <a:ext cx="89518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6"/>
          </a:solidFill>
          <a:ln>
            <a:noFill/>
          </a:ln>
        </p:spPr>
        <p:txBody>
          <a:bodyPr vert="horz" wrap="square" lIns="91440" tIns="45720" rIns="91440" bIns="45720" numCol="1" anchor="ctr" anchorCtr="0" compatLnSpc="1"/>
          <a:lstStyle/>
          <a:p>
            <a:pPr algn="ctr"/>
            <a:endParaRPr lang="en-US" sz="20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3" name="Freeform 17"/>
          <p:cNvSpPr/>
          <p:nvPr/>
        </p:nvSpPr>
        <p:spPr bwMode="auto">
          <a:xfrm>
            <a:off x="7006861" y="1828801"/>
            <a:ext cx="89344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5"/>
          </a:solidFill>
          <a:ln>
            <a:noFill/>
          </a:ln>
        </p:spPr>
        <p:txBody>
          <a:bodyPr vert="horz" wrap="square" lIns="91440" tIns="45720" rIns="91440" bIns="45720" numCol="1" anchor="ctr" anchorCtr="0" compatLnSpc="1"/>
          <a:lstStyle/>
          <a:p>
            <a:pPr algn="ctr"/>
            <a:endParaRPr lang="en-US" sz="20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8" name="Freeform 18"/>
          <p:cNvSpPr/>
          <p:nvPr/>
        </p:nvSpPr>
        <p:spPr bwMode="auto">
          <a:xfrm>
            <a:off x="7006861" y="4553024"/>
            <a:ext cx="893443" cy="891817"/>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p:spPr>
        <p:txBody>
          <a:bodyPr vert="horz" wrap="square" lIns="91440" tIns="45720" rIns="91440" bIns="45720" numCol="1" anchor="ctr" anchorCtr="0" compatLnSpc="1"/>
          <a:lstStyle/>
          <a:p>
            <a:pPr algn="ctr"/>
            <a:endParaRPr lang="en-US" sz="2000" dirty="0">
              <a:solidFill>
                <a:srgbClr val="FFFFF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1" name="Freeform 19"/>
          <p:cNvSpPr/>
          <p:nvPr/>
        </p:nvSpPr>
        <p:spPr bwMode="auto">
          <a:xfrm>
            <a:off x="8367055" y="3190911"/>
            <a:ext cx="89344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tx1">
              <a:lumMod val="65000"/>
              <a:lumOff val="35000"/>
            </a:schemeClr>
          </a:solidFill>
          <a:ln>
            <a:noFill/>
          </a:ln>
        </p:spPr>
        <p:txBody>
          <a:bodyPr vert="horz" wrap="square" lIns="91440" tIns="45720" rIns="91440" bIns="45720" numCol="1" anchor="ctr" anchorCtr="0" compatLnSpc="1"/>
          <a:lstStyle/>
          <a:p>
            <a:pPr lvl="0" algn="ctr"/>
            <a:endParaRPr lang="en-US" sz="2000" dirty="0">
              <a:solidFill>
                <a:srgbClr val="FFFFF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3" name="TextBox 42"/>
          <p:cNvSpPr txBox="1"/>
          <p:nvPr/>
        </p:nvSpPr>
        <p:spPr>
          <a:xfrm flipH="1">
            <a:off x="1677983" y="1877843"/>
            <a:ext cx="1331314"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安全</a:t>
            </a:r>
            <a:endParaRPr lang="en-AU" sz="14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5" name="Text Placeholder 32"/>
          <p:cNvSpPr txBox="1"/>
          <p:nvPr/>
        </p:nvSpPr>
        <p:spPr>
          <a:xfrm flipH="1">
            <a:off x="1677980" y="2154811"/>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单击此处添加副标题或详细文本描述</a:t>
            </a:r>
            <a:endPar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7" name="TextBox 46"/>
          <p:cNvSpPr txBox="1"/>
          <p:nvPr/>
        </p:nvSpPr>
        <p:spPr>
          <a:xfrm flipH="1">
            <a:off x="776551" y="3379940"/>
            <a:ext cx="1331314" cy="215444"/>
          </a:xfrm>
          <a:prstGeom prst="rect">
            <a:avLst/>
          </a:prstGeom>
          <a:noFill/>
        </p:spPr>
        <p:txBody>
          <a:bodyPr wrap="square" lIns="0" tIns="0" rIns="0" bIns="0" rtlCol="0" anchor="ctr">
            <a:spAutoFit/>
          </a:bodyPr>
          <a:lstStyle/>
          <a:p>
            <a:pPr algn="r"/>
            <a:r>
              <a:rPr lang="zh-CN" altLang="en-US" sz="14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终端</a:t>
            </a:r>
            <a:endParaRPr lang="en-AU" sz="14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9" name="Text Placeholder 32"/>
          <p:cNvSpPr txBox="1"/>
          <p:nvPr/>
        </p:nvSpPr>
        <p:spPr>
          <a:xfrm flipH="1">
            <a:off x="776548" y="3656907"/>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单击此处添加副标题或详细文本描述</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0" name="TextBox 49"/>
          <p:cNvSpPr txBox="1"/>
          <p:nvPr/>
        </p:nvSpPr>
        <p:spPr>
          <a:xfrm flipH="1">
            <a:off x="1718181" y="4862611"/>
            <a:ext cx="1331314" cy="215444"/>
          </a:xfrm>
          <a:prstGeom prst="rect">
            <a:avLst/>
          </a:prstGeom>
          <a:noFill/>
        </p:spPr>
        <p:txBody>
          <a:bodyPr wrap="square" lIns="0" tIns="0" rIns="0" bIns="0" rtlCol="0" anchor="ctr">
            <a:spAutoFit/>
          </a:bodyPr>
          <a:lstStyle/>
          <a:p>
            <a:pPr algn="r"/>
            <a:r>
              <a:rPr lang="zh-CN" altLang="en-US" sz="14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快捷</a:t>
            </a:r>
            <a:endParaRPr lang="en-AU" sz="14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1" name="Text Placeholder 32"/>
          <p:cNvSpPr txBox="1"/>
          <p:nvPr/>
        </p:nvSpPr>
        <p:spPr>
          <a:xfrm flipH="1">
            <a:off x="1718178" y="5139579"/>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单击此处添加副标题或详细文本描述</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6" name="TextBox 55"/>
          <p:cNvSpPr txBox="1"/>
          <p:nvPr/>
        </p:nvSpPr>
        <p:spPr>
          <a:xfrm flipH="1">
            <a:off x="3050964" y="1844570"/>
            <a:ext cx="622115" cy="430887"/>
          </a:xfrm>
          <a:prstGeom prst="rect">
            <a:avLst/>
          </a:prstGeom>
          <a:noFill/>
        </p:spPr>
        <p:txBody>
          <a:bodyPr wrap="square" lIns="0" tIns="0" rIns="0" bIns="0" rtlCol="0" anchor="ctr">
            <a:spAutoFit/>
          </a:bodyPr>
          <a:lstStyle/>
          <a:p>
            <a:pPr algn="ctr"/>
            <a:r>
              <a:rPr lang="en-AU" sz="28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01</a:t>
            </a:r>
            <a:endParaRPr lang="en-AU" sz="28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7" name="TextBox 56"/>
          <p:cNvSpPr txBox="1"/>
          <p:nvPr/>
        </p:nvSpPr>
        <p:spPr>
          <a:xfrm flipH="1">
            <a:off x="2149530" y="3345221"/>
            <a:ext cx="622115" cy="430887"/>
          </a:xfrm>
          <a:prstGeom prst="rect">
            <a:avLst/>
          </a:prstGeom>
          <a:noFill/>
        </p:spPr>
        <p:txBody>
          <a:bodyPr wrap="square" lIns="0" tIns="0" rIns="0" bIns="0" rtlCol="0" anchor="ctr">
            <a:spAutoFit/>
          </a:bodyPr>
          <a:lstStyle/>
          <a:p>
            <a:pPr algn="ctr"/>
            <a:r>
              <a:rPr lang="en-AU" sz="28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02</a:t>
            </a:r>
            <a:endParaRPr lang="en-AU" sz="28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8" name="TextBox 57"/>
          <p:cNvSpPr txBox="1"/>
          <p:nvPr/>
        </p:nvSpPr>
        <p:spPr>
          <a:xfrm flipH="1">
            <a:off x="3091160" y="4835823"/>
            <a:ext cx="622115" cy="430887"/>
          </a:xfrm>
          <a:prstGeom prst="rect">
            <a:avLst/>
          </a:prstGeom>
          <a:noFill/>
        </p:spPr>
        <p:txBody>
          <a:bodyPr wrap="square" lIns="0" tIns="0" rIns="0" bIns="0" rtlCol="0" anchor="ctr">
            <a:spAutoFit/>
          </a:bodyPr>
          <a:lstStyle/>
          <a:p>
            <a:pPr algn="ctr"/>
            <a:r>
              <a:rPr lang="en-AU" sz="28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03</a:t>
            </a:r>
            <a:endParaRPr lang="en-AU" sz="28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9" name="TextBox 58"/>
          <p:cNvSpPr txBox="1"/>
          <p:nvPr/>
        </p:nvSpPr>
        <p:spPr>
          <a:xfrm>
            <a:off x="9113443" y="1877843"/>
            <a:ext cx="1331314" cy="215444"/>
          </a:xfrm>
          <a:prstGeom prst="rect">
            <a:avLst/>
          </a:prstGeom>
          <a:noFill/>
        </p:spPr>
        <p:txBody>
          <a:bodyPr wrap="square" lIns="0" tIns="0" rIns="0" bIns="0" rtlCol="0" anchor="ctr">
            <a:spAutoFit/>
          </a:bodyPr>
          <a:lstStyle/>
          <a:p>
            <a:r>
              <a:rPr lang="zh-CN" altLang="en-US" sz="14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分析</a:t>
            </a:r>
            <a:endParaRPr lang="en-AU" sz="14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0" name="Text Placeholder 32"/>
          <p:cNvSpPr txBox="1"/>
          <p:nvPr/>
        </p:nvSpPr>
        <p:spPr>
          <a:xfrm>
            <a:off x="9113448" y="2154811"/>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单击此处添加副标题或详细文本描述</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1" name="TextBox 60"/>
          <p:cNvSpPr txBox="1"/>
          <p:nvPr/>
        </p:nvSpPr>
        <p:spPr>
          <a:xfrm>
            <a:off x="10014877" y="3379940"/>
            <a:ext cx="1331314" cy="215444"/>
          </a:xfrm>
          <a:prstGeom prst="rect">
            <a:avLst/>
          </a:prstGeom>
          <a:noFill/>
        </p:spPr>
        <p:txBody>
          <a:bodyPr wrap="square" lIns="0" tIns="0" rIns="0" bIns="0" rtlCol="0" anchor="ctr">
            <a:spAutoFit/>
          </a:bodyPr>
          <a:lstStyle/>
          <a:p>
            <a:r>
              <a:rPr lang="zh-CN" altLang="en-US" sz="14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商业</a:t>
            </a:r>
            <a:endParaRPr lang="en-AU" sz="14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2" name="Text Placeholder 32"/>
          <p:cNvSpPr txBox="1"/>
          <p:nvPr/>
        </p:nvSpPr>
        <p:spPr>
          <a:xfrm>
            <a:off x="10014881" y="3656907"/>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单击此处添加副标题或详细文本描述</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3" name="TextBox 62"/>
          <p:cNvSpPr txBox="1"/>
          <p:nvPr/>
        </p:nvSpPr>
        <p:spPr>
          <a:xfrm>
            <a:off x="9073247" y="4862611"/>
            <a:ext cx="1331314" cy="215444"/>
          </a:xfrm>
          <a:prstGeom prst="rect">
            <a:avLst/>
          </a:prstGeom>
          <a:noFill/>
        </p:spPr>
        <p:txBody>
          <a:bodyPr wrap="square" lIns="0" tIns="0" rIns="0" bIns="0" rtlCol="0" anchor="ctr">
            <a:spAutoFit/>
          </a:bodyPr>
          <a:lstStyle/>
          <a:p>
            <a:r>
              <a:rPr lang="zh-CN" altLang="en-US" sz="14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数据</a:t>
            </a:r>
            <a:endParaRPr lang="en-AU" sz="14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4" name="Text Placeholder 32"/>
          <p:cNvSpPr txBox="1"/>
          <p:nvPr/>
        </p:nvSpPr>
        <p:spPr>
          <a:xfrm>
            <a:off x="9073251" y="5139579"/>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单击此处添加副标题或详细文本描述</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5" name="TextBox 64"/>
          <p:cNvSpPr txBox="1"/>
          <p:nvPr/>
        </p:nvSpPr>
        <p:spPr>
          <a:xfrm>
            <a:off x="8449662" y="1844570"/>
            <a:ext cx="622115" cy="430887"/>
          </a:xfrm>
          <a:prstGeom prst="rect">
            <a:avLst/>
          </a:prstGeom>
          <a:noFill/>
        </p:spPr>
        <p:txBody>
          <a:bodyPr wrap="square" lIns="0" tIns="0" rIns="0" bIns="0" rtlCol="0" anchor="ctr">
            <a:spAutoFit/>
          </a:bodyPr>
          <a:lstStyle/>
          <a:p>
            <a:pPr algn="ctr"/>
            <a:r>
              <a:rPr lang="en-AU" sz="28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01</a:t>
            </a:r>
            <a:endParaRPr lang="en-AU" sz="2800"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6" name="TextBox 65"/>
          <p:cNvSpPr txBox="1"/>
          <p:nvPr/>
        </p:nvSpPr>
        <p:spPr>
          <a:xfrm>
            <a:off x="9351096" y="3345221"/>
            <a:ext cx="622115" cy="430887"/>
          </a:xfrm>
          <a:prstGeom prst="rect">
            <a:avLst/>
          </a:prstGeom>
          <a:noFill/>
        </p:spPr>
        <p:txBody>
          <a:bodyPr wrap="square" lIns="0" tIns="0" rIns="0" bIns="0" rtlCol="0" anchor="ctr">
            <a:spAutoFit/>
          </a:bodyPr>
          <a:lstStyle/>
          <a:p>
            <a:pPr algn="ctr"/>
            <a:r>
              <a:rPr lang="en-AU" sz="28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02</a:t>
            </a:r>
            <a:endParaRPr lang="en-AU" sz="28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7" name="TextBox 66"/>
          <p:cNvSpPr txBox="1"/>
          <p:nvPr/>
        </p:nvSpPr>
        <p:spPr>
          <a:xfrm>
            <a:off x="8409466" y="4835823"/>
            <a:ext cx="622115" cy="430887"/>
          </a:xfrm>
          <a:prstGeom prst="rect">
            <a:avLst/>
          </a:prstGeom>
          <a:noFill/>
        </p:spPr>
        <p:txBody>
          <a:bodyPr wrap="square" lIns="0" tIns="0" rIns="0" bIns="0" rtlCol="0" anchor="ctr">
            <a:spAutoFit/>
          </a:bodyPr>
          <a:lstStyle/>
          <a:p>
            <a:pPr algn="ctr"/>
            <a:r>
              <a:rPr lang="en-AU" sz="28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03</a:t>
            </a:r>
            <a:endParaRPr lang="en-AU" sz="2800"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9" name="Freeform 139"/>
          <p:cNvSpPr/>
          <p:nvPr/>
        </p:nvSpPr>
        <p:spPr bwMode="auto">
          <a:xfrm>
            <a:off x="7287361" y="2154809"/>
            <a:ext cx="356381" cy="269930"/>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40" name="组合 39"/>
          <p:cNvGrpSpPr/>
          <p:nvPr/>
        </p:nvGrpSpPr>
        <p:grpSpPr>
          <a:xfrm>
            <a:off x="8660188" y="3451637"/>
            <a:ext cx="307174" cy="307212"/>
            <a:chOff x="11121822" y="1145785"/>
            <a:chExt cx="307214" cy="307212"/>
          </a:xfrm>
          <a:solidFill>
            <a:schemeClr val="bg1"/>
          </a:solidFill>
        </p:grpSpPr>
        <p:sp>
          <p:nvSpPr>
            <p:cNvPr id="4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sp>
        <p:nvSpPr>
          <p:cNvPr id="46" name="Freeform 142"/>
          <p:cNvSpPr/>
          <p:nvPr/>
        </p:nvSpPr>
        <p:spPr bwMode="auto">
          <a:xfrm>
            <a:off x="5944715" y="352811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8" name="Freeform 149"/>
          <p:cNvSpPr/>
          <p:nvPr/>
        </p:nvSpPr>
        <p:spPr bwMode="auto">
          <a:xfrm>
            <a:off x="4588594" y="486261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52" name="组合 51"/>
          <p:cNvGrpSpPr/>
          <p:nvPr/>
        </p:nvGrpSpPr>
        <p:grpSpPr>
          <a:xfrm>
            <a:off x="7323142" y="4901994"/>
            <a:ext cx="311646" cy="193872"/>
            <a:chOff x="8292784" y="1202455"/>
            <a:chExt cx="311687" cy="193872"/>
          </a:xfrm>
        </p:grpSpPr>
        <p:sp>
          <p:nvSpPr>
            <p:cNvPr id="5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sp>
        <p:nvSpPr>
          <p:cNvPr id="55" name="Freeform 116"/>
          <p:cNvSpPr>
            <a:spLocks noEditPoints="1"/>
          </p:cNvSpPr>
          <p:nvPr/>
        </p:nvSpPr>
        <p:spPr bwMode="auto">
          <a:xfrm>
            <a:off x="3197250" y="348307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8" name="Freeform 150"/>
          <p:cNvSpPr>
            <a:spLocks noEditPoints="1"/>
          </p:cNvSpPr>
          <p:nvPr/>
        </p:nvSpPr>
        <p:spPr bwMode="auto">
          <a:xfrm>
            <a:off x="4599120" y="2102182"/>
            <a:ext cx="269895"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8" grpId="0" animBg="1"/>
      <p:bldP spid="41" grpId="0" animBg="1"/>
      <p:bldP spid="43" grpId="0"/>
      <p:bldP spid="45" grpId="0"/>
      <p:bldP spid="47" grpId="0"/>
      <p:bldP spid="49" grpId="0"/>
      <p:bldP spid="50" grpId="0"/>
      <p:bldP spid="51"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7" name="Freeform 23"/>
          <p:cNvSpPr/>
          <p:nvPr/>
        </p:nvSpPr>
        <p:spPr bwMode="auto">
          <a:xfrm>
            <a:off x="4625526" y="1829387"/>
            <a:ext cx="1467800" cy="1694507"/>
          </a:xfrm>
          <a:custGeom>
            <a:avLst/>
            <a:gdLst>
              <a:gd name="T0" fmla="*/ 1348 w 1348"/>
              <a:gd name="T1" fmla="*/ 0 h 1556"/>
              <a:gd name="T2" fmla="*/ 0 w 1348"/>
              <a:gd name="T3" fmla="*/ 779 h 1556"/>
              <a:gd name="T4" fmla="*/ 1348 w 1348"/>
              <a:gd name="T5" fmla="*/ 1556 h 1556"/>
              <a:gd name="T6" fmla="*/ 1348 w 1348"/>
              <a:gd name="T7" fmla="*/ 0 h 1556"/>
            </a:gdLst>
            <a:ahLst/>
            <a:cxnLst>
              <a:cxn ang="0">
                <a:pos x="T0" y="T1"/>
              </a:cxn>
              <a:cxn ang="0">
                <a:pos x="T2" y="T3"/>
              </a:cxn>
              <a:cxn ang="0">
                <a:pos x="T4" y="T5"/>
              </a:cxn>
              <a:cxn ang="0">
                <a:pos x="T6" y="T7"/>
              </a:cxn>
            </a:cxnLst>
            <a:rect l="0" t="0" r="r" b="b"/>
            <a:pathLst>
              <a:path w="1348" h="1556">
                <a:moveTo>
                  <a:pt x="1348" y="0"/>
                </a:moveTo>
                <a:lnTo>
                  <a:pt x="0" y="779"/>
                </a:lnTo>
                <a:lnTo>
                  <a:pt x="1348" y="1556"/>
                </a:lnTo>
                <a:lnTo>
                  <a:pt x="1348" y="0"/>
                </a:lnTo>
                <a:close/>
              </a:path>
            </a:pathLst>
          </a:custGeom>
          <a:solidFill>
            <a:schemeClr val="accent6"/>
          </a:solidFill>
          <a:ln>
            <a:noFill/>
          </a:ln>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8" name="Freeform 24"/>
          <p:cNvSpPr/>
          <p:nvPr/>
        </p:nvSpPr>
        <p:spPr bwMode="auto">
          <a:xfrm>
            <a:off x="6093326" y="1829387"/>
            <a:ext cx="1469978" cy="1694507"/>
          </a:xfrm>
          <a:custGeom>
            <a:avLst/>
            <a:gdLst>
              <a:gd name="T0" fmla="*/ 1350 w 1350"/>
              <a:gd name="T1" fmla="*/ 779 h 1556"/>
              <a:gd name="T2" fmla="*/ 1350 w 1350"/>
              <a:gd name="T3" fmla="*/ 779 h 1556"/>
              <a:gd name="T4" fmla="*/ 0 w 1350"/>
              <a:gd name="T5" fmla="*/ 0 h 1556"/>
              <a:gd name="T6" fmla="*/ 0 w 1350"/>
              <a:gd name="T7" fmla="*/ 1556 h 1556"/>
              <a:gd name="T8" fmla="*/ 1350 w 1350"/>
              <a:gd name="T9" fmla="*/ 779 h 1556"/>
            </a:gdLst>
            <a:ahLst/>
            <a:cxnLst>
              <a:cxn ang="0">
                <a:pos x="T0" y="T1"/>
              </a:cxn>
              <a:cxn ang="0">
                <a:pos x="T2" y="T3"/>
              </a:cxn>
              <a:cxn ang="0">
                <a:pos x="T4" y="T5"/>
              </a:cxn>
              <a:cxn ang="0">
                <a:pos x="T6" y="T7"/>
              </a:cxn>
              <a:cxn ang="0">
                <a:pos x="T8" y="T9"/>
              </a:cxn>
            </a:cxnLst>
            <a:rect l="0" t="0" r="r" b="b"/>
            <a:pathLst>
              <a:path w="1350" h="1556">
                <a:moveTo>
                  <a:pt x="1350" y="779"/>
                </a:moveTo>
                <a:lnTo>
                  <a:pt x="1350" y="779"/>
                </a:lnTo>
                <a:lnTo>
                  <a:pt x="0" y="0"/>
                </a:lnTo>
                <a:lnTo>
                  <a:pt x="0" y="1556"/>
                </a:lnTo>
                <a:lnTo>
                  <a:pt x="1350" y="779"/>
                </a:lnTo>
                <a:close/>
              </a:path>
            </a:pathLst>
          </a:custGeom>
          <a:solidFill>
            <a:schemeClr val="accent4"/>
          </a:solidFill>
          <a:ln>
            <a:noFill/>
          </a:ln>
        </p:spPr>
        <p:txBody>
          <a:bodyPr vert="horz" wrap="square" lIns="91440" tIns="45720" rIns="91440" bIns="45720" numCol="1" anchor="t" anchorCtr="0" compatLnSpc="1"/>
          <a:lstStyle/>
          <a:p>
            <a:endParaRPr lang="en-US" sz="1405"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9" name="Freeform 25"/>
          <p:cNvSpPr/>
          <p:nvPr/>
        </p:nvSpPr>
        <p:spPr bwMode="auto">
          <a:xfrm>
            <a:off x="6093326" y="2677729"/>
            <a:ext cx="1469978" cy="1694507"/>
          </a:xfrm>
          <a:custGeom>
            <a:avLst/>
            <a:gdLst>
              <a:gd name="T0" fmla="*/ 1350 w 1350"/>
              <a:gd name="T1" fmla="*/ 1556 h 1556"/>
              <a:gd name="T2" fmla="*/ 1350 w 1350"/>
              <a:gd name="T3" fmla="*/ 0 h 1556"/>
              <a:gd name="T4" fmla="*/ 0 w 1350"/>
              <a:gd name="T5" fmla="*/ 777 h 1556"/>
              <a:gd name="T6" fmla="*/ 1350 w 1350"/>
              <a:gd name="T7" fmla="*/ 1556 h 1556"/>
            </a:gdLst>
            <a:ahLst/>
            <a:cxnLst>
              <a:cxn ang="0">
                <a:pos x="T0" y="T1"/>
              </a:cxn>
              <a:cxn ang="0">
                <a:pos x="T2" y="T3"/>
              </a:cxn>
              <a:cxn ang="0">
                <a:pos x="T4" y="T5"/>
              </a:cxn>
              <a:cxn ang="0">
                <a:pos x="T6" y="T7"/>
              </a:cxn>
            </a:cxnLst>
            <a:rect l="0" t="0" r="r" b="b"/>
            <a:pathLst>
              <a:path w="1350" h="1556">
                <a:moveTo>
                  <a:pt x="1350" y="1556"/>
                </a:moveTo>
                <a:lnTo>
                  <a:pt x="1350" y="0"/>
                </a:lnTo>
                <a:lnTo>
                  <a:pt x="0" y="777"/>
                </a:lnTo>
                <a:lnTo>
                  <a:pt x="1350" y="1556"/>
                </a:lnTo>
                <a:close/>
              </a:path>
            </a:pathLst>
          </a:custGeom>
          <a:solidFill>
            <a:schemeClr val="accent6"/>
          </a:solidFill>
          <a:ln>
            <a:noFill/>
          </a:ln>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0" name="Freeform 26"/>
          <p:cNvSpPr/>
          <p:nvPr/>
        </p:nvSpPr>
        <p:spPr bwMode="auto">
          <a:xfrm>
            <a:off x="6093326" y="3523891"/>
            <a:ext cx="1469978" cy="1696684"/>
          </a:xfrm>
          <a:custGeom>
            <a:avLst/>
            <a:gdLst>
              <a:gd name="T0" fmla="*/ 0 w 1350"/>
              <a:gd name="T1" fmla="*/ 0 h 1558"/>
              <a:gd name="T2" fmla="*/ 0 w 1350"/>
              <a:gd name="T3" fmla="*/ 1558 h 1558"/>
              <a:gd name="T4" fmla="*/ 1350 w 1350"/>
              <a:gd name="T5" fmla="*/ 779 h 1558"/>
              <a:gd name="T6" fmla="*/ 1350 w 1350"/>
              <a:gd name="T7" fmla="*/ 779 h 1558"/>
              <a:gd name="T8" fmla="*/ 0 w 1350"/>
              <a:gd name="T9" fmla="*/ 0 h 1558"/>
            </a:gdLst>
            <a:ahLst/>
            <a:cxnLst>
              <a:cxn ang="0">
                <a:pos x="T0" y="T1"/>
              </a:cxn>
              <a:cxn ang="0">
                <a:pos x="T2" y="T3"/>
              </a:cxn>
              <a:cxn ang="0">
                <a:pos x="T4" y="T5"/>
              </a:cxn>
              <a:cxn ang="0">
                <a:pos x="T6" y="T7"/>
              </a:cxn>
              <a:cxn ang="0">
                <a:pos x="T8" y="T9"/>
              </a:cxn>
            </a:cxnLst>
            <a:rect l="0" t="0" r="r" b="b"/>
            <a:pathLst>
              <a:path w="1350" h="1558">
                <a:moveTo>
                  <a:pt x="0" y="0"/>
                </a:moveTo>
                <a:lnTo>
                  <a:pt x="0" y="1558"/>
                </a:lnTo>
                <a:lnTo>
                  <a:pt x="1350" y="779"/>
                </a:lnTo>
                <a:lnTo>
                  <a:pt x="1350" y="779"/>
                </a:lnTo>
                <a:lnTo>
                  <a:pt x="0" y="0"/>
                </a:lnTo>
                <a:close/>
              </a:path>
            </a:pathLst>
          </a:custGeom>
          <a:solidFill>
            <a:schemeClr val="accent4"/>
          </a:solidFill>
          <a:ln>
            <a:noFill/>
          </a:ln>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1" name="Freeform 27"/>
          <p:cNvSpPr/>
          <p:nvPr/>
        </p:nvSpPr>
        <p:spPr bwMode="auto">
          <a:xfrm>
            <a:off x="4625526" y="3523891"/>
            <a:ext cx="1467800" cy="1696684"/>
          </a:xfrm>
          <a:custGeom>
            <a:avLst/>
            <a:gdLst>
              <a:gd name="T0" fmla="*/ 0 w 1348"/>
              <a:gd name="T1" fmla="*/ 779 h 1558"/>
              <a:gd name="T2" fmla="*/ 0 w 1348"/>
              <a:gd name="T3" fmla="*/ 779 h 1558"/>
              <a:gd name="T4" fmla="*/ 1348 w 1348"/>
              <a:gd name="T5" fmla="*/ 1558 h 1558"/>
              <a:gd name="T6" fmla="*/ 1348 w 1348"/>
              <a:gd name="T7" fmla="*/ 0 h 1558"/>
              <a:gd name="T8" fmla="*/ 0 w 1348"/>
              <a:gd name="T9" fmla="*/ 779 h 1558"/>
            </a:gdLst>
            <a:ahLst/>
            <a:cxnLst>
              <a:cxn ang="0">
                <a:pos x="T0" y="T1"/>
              </a:cxn>
              <a:cxn ang="0">
                <a:pos x="T2" y="T3"/>
              </a:cxn>
              <a:cxn ang="0">
                <a:pos x="T4" y="T5"/>
              </a:cxn>
              <a:cxn ang="0">
                <a:pos x="T6" y="T7"/>
              </a:cxn>
              <a:cxn ang="0">
                <a:pos x="T8" y="T9"/>
              </a:cxn>
            </a:cxnLst>
            <a:rect l="0" t="0" r="r" b="b"/>
            <a:pathLst>
              <a:path w="1348" h="1558">
                <a:moveTo>
                  <a:pt x="0" y="779"/>
                </a:moveTo>
                <a:lnTo>
                  <a:pt x="0" y="779"/>
                </a:lnTo>
                <a:lnTo>
                  <a:pt x="1348" y="1558"/>
                </a:lnTo>
                <a:lnTo>
                  <a:pt x="1348" y="0"/>
                </a:lnTo>
                <a:lnTo>
                  <a:pt x="0" y="779"/>
                </a:lnTo>
                <a:close/>
              </a:path>
            </a:pathLst>
          </a:custGeom>
          <a:solidFill>
            <a:schemeClr val="accent6"/>
          </a:solidFill>
          <a:ln>
            <a:noFill/>
          </a:ln>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3" name="Freeform 28"/>
          <p:cNvSpPr/>
          <p:nvPr/>
        </p:nvSpPr>
        <p:spPr bwMode="auto">
          <a:xfrm>
            <a:off x="4625526" y="2677729"/>
            <a:ext cx="1467800" cy="1694507"/>
          </a:xfrm>
          <a:custGeom>
            <a:avLst/>
            <a:gdLst>
              <a:gd name="T0" fmla="*/ 0 w 1348"/>
              <a:gd name="T1" fmla="*/ 0 h 1556"/>
              <a:gd name="T2" fmla="*/ 0 w 1348"/>
              <a:gd name="T3" fmla="*/ 0 h 1556"/>
              <a:gd name="T4" fmla="*/ 0 w 1348"/>
              <a:gd name="T5" fmla="*/ 1556 h 1556"/>
              <a:gd name="T6" fmla="*/ 1348 w 1348"/>
              <a:gd name="T7" fmla="*/ 777 h 1556"/>
              <a:gd name="T8" fmla="*/ 0 w 1348"/>
              <a:gd name="T9" fmla="*/ 0 h 1556"/>
            </a:gdLst>
            <a:ahLst/>
            <a:cxnLst>
              <a:cxn ang="0">
                <a:pos x="T0" y="T1"/>
              </a:cxn>
              <a:cxn ang="0">
                <a:pos x="T2" y="T3"/>
              </a:cxn>
              <a:cxn ang="0">
                <a:pos x="T4" y="T5"/>
              </a:cxn>
              <a:cxn ang="0">
                <a:pos x="T6" y="T7"/>
              </a:cxn>
              <a:cxn ang="0">
                <a:pos x="T8" y="T9"/>
              </a:cxn>
            </a:cxnLst>
            <a:rect l="0" t="0" r="r" b="b"/>
            <a:pathLst>
              <a:path w="1348" h="1556">
                <a:moveTo>
                  <a:pt x="0" y="0"/>
                </a:moveTo>
                <a:lnTo>
                  <a:pt x="0" y="0"/>
                </a:lnTo>
                <a:lnTo>
                  <a:pt x="0" y="1556"/>
                </a:lnTo>
                <a:lnTo>
                  <a:pt x="1348" y="777"/>
                </a:lnTo>
                <a:lnTo>
                  <a:pt x="0" y="0"/>
                </a:lnTo>
                <a:close/>
              </a:path>
            </a:pathLst>
          </a:custGeom>
          <a:solidFill>
            <a:schemeClr val="accent4"/>
          </a:solidFill>
          <a:ln>
            <a:noFill/>
          </a:ln>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4" name="Freeform 29"/>
          <p:cNvSpPr/>
          <p:nvPr/>
        </p:nvSpPr>
        <p:spPr bwMode="auto">
          <a:xfrm>
            <a:off x="5017048" y="2282497"/>
            <a:ext cx="2150376" cy="2484971"/>
          </a:xfrm>
          <a:custGeom>
            <a:avLst/>
            <a:gdLst>
              <a:gd name="T0" fmla="*/ 1248 w 1248"/>
              <a:gd name="T1" fmla="*/ 1082 h 1442"/>
              <a:gd name="T2" fmla="*/ 623 w 1248"/>
              <a:gd name="T3" fmla="*/ 1442 h 1442"/>
              <a:gd name="T4" fmla="*/ 0 w 1248"/>
              <a:gd name="T5" fmla="*/ 1082 h 1442"/>
              <a:gd name="T6" fmla="*/ 0 w 1248"/>
              <a:gd name="T7" fmla="*/ 360 h 1442"/>
              <a:gd name="T8" fmla="*/ 623 w 1248"/>
              <a:gd name="T9" fmla="*/ 0 h 1442"/>
              <a:gd name="T10" fmla="*/ 1248 w 1248"/>
              <a:gd name="T11" fmla="*/ 360 h 1442"/>
              <a:gd name="T12" fmla="*/ 1248 w 1248"/>
              <a:gd name="T13" fmla="*/ 1082 h 1442"/>
            </a:gdLst>
            <a:ahLst/>
            <a:cxnLst>
              <a:cxn ang="0">
                <a:pos x="T0" y="T1"/>
              </a:cxn>
              <a:cxn ang="0">
                <a:pos x="T2" y="T3"/>
              </a:cxn>
              <a:cxn ang="0">
                <a:pos x="T4" y="T5"/>
              </a:cxn>
              <a:cxn ang="0">
                <a:pos x="T6" y="T7"/>
              </a:cxn>
              <a:cxn ang="0">
                <a:pos x="T8" y="T9"/>
              </a:cxn>
              <a:cxn ang="0">
                <a:pos x="T10" y="T11"/>
              </a:cxn>
              <a:cxn ang="0">
                <a:pos x="T12" y="T13"/>
              </a:cxn>
            </a:cxnLst>
            <a:rect l="0" t="0" r="r" b="b"/>
            <a:pathLst>
              <a:path w="1248" h="1442">
                <a:moveTo>
                  <a:pt x="1248" y="1082"/>
                </a:moveTo>
                <a:lnTo>
                  <a:pt x="623" y="1442"/>
                </a:lnTo>
                <a:lnTo>
                  <a:pt x="0" y="1082"/>
                </a:lnTo>
                <a:lnTo>
                  <a:pt x="0" y="360"/>
                </a:lnTo>
                <a:lnTo>
                  <a:pt x="623" y="0"/>
                </a:lnTo>
                <a:lnTo>
                  <a:pt x="1248" y="360"/>
                </a:lnTo>
                <a:lnTo>
                  <a:pt x="1248" y="1082"/>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5" name="Freeform 29"/>
          <p:cNvSpPr/>
          <p:nvPr/>
        </p:nvSpPr>
        <p:spPr bwMode="auto">
          <a:xfrm>
            <a:off x="5414958" y="2739804"/>
            <a:ext cx="1358914" cy="1570359"/>
          </a:xfrm>
          <a:custGeom>
            <a:avLst/>
            <a:gdLst>
              <a:gd name="T0" fmla="*/ 1248 w 1248"/>
              <a:gd name="T1" fmla="*/ 1082 h 1442"/>
              <a:gd name="T2" fmla="*/ 623 w 1248"/>
              <a:gd name="T3" fmla="*/ 1442 h 1442"/>
              <a:gd name="T4" fmla="*/ 0 w 1248"/>
              <a:gd name="T5" fmla="*/ 1082 h 1442"/>
              <a:gd name="T6" fmla="*/ 0 w 1248"/>
              <a:gd name="T7" fmla="*/ 360 h 1442"/>
              <a:gd name="T8" fmla="*/ 623 w 1248"/>
              <a:gd name="T9" fmla="*/ 0 h 1442"/>
              <a:gd name="T10" fmla="*/ 1248 w 1248"/>
              <a:gd name="T11" fmla="*/ 360 h 1442"/>
              <a:gd name="T12" fmla="*/ 1248 w 1248"/>
              <a:gd name="T13" fmla="*/ 1082 h 1442"/>
            </a:gdLst>
            <a:ahLst/>
            <a:cxnLst>
              <a:cxn ang="0">
                <a:pos x="T0" y="T1"/>
              </a:cxn>
              <a:cxn ang="0">
                <a:pos x="T2" y="T3"/>
              </a:cxn>
              <a:cxn ang="0">
                <a:pos x="T4" y="T5"/>
              </a:cxn>
              <a:cxn ang="0">
                <a:pos x="T6" y="T7"/>
              </a:cxn>
              <a:cxn ang="0">
                <a:pos x="T8" y="T9"/>
              </a:cxn>
              <a:cxn ang="0">
                <a:pos x="T10" y="T11"/>
              </a:cxn>
              <a:cxn ang="0">
                <a:pos x="T12" y="T13"/>
              </a:cxn>
            </a:cxnLst>
            <a:rect l="0" t="0" r="r" b="b"/>
            <a:pathLst>
              <a:path w="1248" h="1442">
                <a:moveTo>
                  <a:pt x="1248" y="1082"/>
                </a:moveTo>
                <a:lnTo>
                  <a:pt x="623" y="1442"/>
                </a:lnTo>
                <a:lnTo>
                  <a:pt x="0" y="1082"/>
                </a:lnTo>
                <a:lnTo>
                  <a:pt x="0" y="360"/>
                </a:lnTo>
                <a:lnTo>
                  <a:pt x="623" y="0"/>
                </a:lnTo>
                <a:lnTo>
                  <a:pt x="1248" y="360"/>
                </a:lnTo>
                <a:lnTo>
                  <a:pt x="1248" y="10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5">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6" name="TextBox 35"/>
          <p:cNvSpPr txBox="1"/>
          <p:nvPr/>
        </p:nvSpPr>
        <p:spPr>
          <a:xfrm>
            <a:off x="9055925" y="1909367"/>
            <a:ext cx="2290266" cy="215444"/>
          </a:xfrm>
          <a:prstGeom prst="rect">
            <a:avLst/>
          </a:prstGeom>
          <a:noFill/>
        </p:spPr>
        <p:txBody>
          <a:bodyPr wrap="square" lIns="0" tIns="0" rIns="0" bIns="0" rtlCol="0" anchor="ctr">
            <a:spAutoFit/>
          </a:bodyPr>
          <a:lstStyle/>
          <a:p>
            <a:r>
              <a:rPr lang="zh-CN" altLang="en-US" sz="1400"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员工界面</a:t>
            </a:r>
            <a:endParaRPr lang="en-AU" sz="1400"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8" name="Text Placeholder 32"/>
          <p:cNvSpPr txBox="1"/>
          <p:nvPr/>
        </p:nvSpPr>
        <p:spPr>
          <a:xfrm>
            <a:off x="9055925" y="2186335"/>
            <a:ext cx="215190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此处添加详细文本描述，建议与标题相关并符合整体语言风格，语言描述尽量简洁生动。</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9" name="TextBox 38"/>
          <p:cNvSpPr txBox="1"/>
          <p:nvPr/>
        </p:nvSpPr>
        <p:spPr>
          <a:xfrm>
            <a:off x="9055925" y="3258775"/>
            <a:ext cx="2290266" cy="215444"/>
          </a:xfrm>
          <a:prstGeom prst="rect">
            <a:avLst/>
          </a:prstGeom>
          <a:noFill/>
        </p:spPr>
        <p:txBody>
          <a:bodyPr wrap="square" lIns="0" tIns="0" rIns="0" bIns="0" rtlCol="0" anchor="ctr">
            <a:spAutoFit/>
          </a:bodyPr>
          <a:lstStyle/>
          <a:p>
            <a:r>
              <a:rPr lang="zh-CN" altLang="en-US" sz="1400"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系统保护</a:t>
            </a:r>
            <a:endParaRPr lang="en-AU" sz="1400"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0" name="Text Placeholder 32"/>
          <p:cNvSpPr txBox="1"/>
          <p:nvPr/>
        </p:nvSpPr>
        <p:spPr>
          <a:xfrm>
            <a:off x="9055925" y="3535743"/>
            <a:ext cx="215190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此处添加详细文本描述，建议与标题相关并符合整体语言风格，语言描述尽量简洁生动。</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2" name="TextBox 41"/>
          <p:cNvSpPr txBox="1"/>
          <p:nvPr/>
        </p:nvSpPr>
        <p:spPr>
          <a:xfrm>
            <a:off x="9055925" y="4608182"/>
            <a:ext cx="2290266" cy="215444"/>
          </a:xfrm>
          <a:prstGeom prst="rect">
            <a:avLst/>
          </a:prstGeom>
          <a:noFill/>
        </p:spPr>
        <p:txBody>
          <a:bodyPr wrap="square" lIns="0" tIns="0" rIns="0" bIns="0" rtlCol="0" anchor="ctr">
            <a:spAutoFit/>
          </a:bodyPr>
          <a:lstStyle/>
          <a:p>
            <a:r>
              <a:rPr lang="zh-CN" altLang="en-US" sz="1400"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数据分析</a:t>
            </a:r>
            <a:endParaRPr lang="en-AU" sz="1400"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3" name="Text Placeholder 32"/>
          <p:cNvSpPr txBox="1"/>
          <p:nvPr/>
        </p:nvSpPr>
        <p:spPr>
          <a:xfrm>
            <a:off x="9055925" y="4885150"/>
            <a:ext cx="215190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此处添加详细文本描述，建议与标题相关并符合整体语言风格，语言描述尽量简洁生动。</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4" name="Rounded Rectangle 43"/>
          <p:cNvSpPr/>
          <p:nvPr/>
        </p:nvSpPr>
        <p:spPr>
          <a:xfrm>
            <a:off x="8241672" y="1934228"/>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5" name="Rounded Rectangle 44"/>
          <p:cNvSpPr/>
          <p:nvPr/>
        </p:nvSpPr>
        <p:spPr>
          <a:xfrm>
            <a:off x="8241672" y="3283633"/>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FFFFF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6" name="Rounded Rectangle 45"/>
          <p:cNvSpPr/>
          <p:nvPr/>
        </p:nvSpPr>
        <p:spPr>
          <a:xfrm>
            <a:off x="8241672" y="4633040"/>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7" name="TextBox 46"/>
          <p:cNvSpPr txBox="1"/>
          <p:nvPr/>
        </p:nvSpPr>
        <p:spPr>
          <a:xfrm flipH="1">
            <a:off x="840460" y="1909367"/>
            <a:ext cx="2290266"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创意策略</a:t>
            </a:r>
            <a:endParaRPr lang="en-AU" sz="1400"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6" name="Text Placeholder 32"/>
          <p:cNvSpPr txBox="1"/>
          <p:nvPr/>
        </p:nvSpPr>
        <p:spPr>
          <a:xfrm flipH="1">
            <a:off x="1008323" y="2186335"/>
            <a:ext cx="2122403"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此处添加详细文本描述，建议与标题相关并符合整体语言风格，语言描述尽量简洁生动。</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7" name="TextBox 66"/>
          <p:cNvSpPr txBox="1"/>
          <p:nvPr/>
        </p:nvSpPr>
        <p:spPr>
          <a:xfrm flipH="1">
            <a:off x="840460" y="3258775"/>
            <a:ext cx="2290266" cy="215444"/>
          </a:xfrm>
          <a:prstGeom prst="rect">
            <a:avLst/>
          </a:prstGeom>
          <a:noFill/>
        </p:spPr>
        <p:txBody>
          <a:bodyPr wrap="square" lIns="0" tIns="0" rIns="0" bIns="0" rtlCol="0" anchor="ctr">
            <a:spAutoFit/>
          </a:bodyPr>
          <a:lstStyle/>
          <a:p>
            <a:pPr algn="r"/>
            <a:r>
              <a:rPr lang="zh-CN" altLang="en-US" sz="1400"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安全级别</a:t>
            </a:r>
            <a:endParaRPr lang="en-AU" sz="1400"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8" name="Text Placeholder 32"/>
          <p:cNvSpPr txBox="1"/>
          <p:nvPr/>
        </p:nvSpPr>
        <p:spPr>
          <a:xfrm flipH="1">
            <a:off x="1008323" y="3535743"/>
            <a:ext cx="2122403"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此处添加详细文本描述，建议与标题相关并符合整体语言风格，语言描述尽量简洁生动。</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9" name="TextBox 68"/>
          <p:cNvSpPr txBox="1"/>
          <p:nvPr/>
        </p:nvSpPr>
        <p:spPr>
          <a:xfrm flipH="1">
            <a:off x="840460" y="4608182"/>
            <a:ext cx="2290266"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产品发布 </a:t>
            </a:r>
            <a:endParaRPr lang="en-AU" sz="1400"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0" name="Text Placeholder 32"/>
          <p:cNvSpPr txBox="1"/>
          <p:nvPr/>
        </p:nvSpPr>
        <p:spPr>
          <a:xfrm flipH="1">
            <a:off x="1008323" y="4885150"/>
            <a:ext cx="2122403"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此处添加详细文本描述，建议与标题相关并符合整体语言风格，语言描述尽量简洁生动。</a:t>
            </a:r>
            <a:endParaRPr lang="en-US" sz="9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1" name="Rounded Rectangle 70"/>
          <p:cNvSpPr/>
          <p:nvPr/>
        </p:nvSpPr>
        <p:spPr>
          <a:xfrm flipH="1">
            <a:off x="3340366" y="193422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dirty="0">
              <a:solidFill>
                <a:srgbClr val="FFFFF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2" name="Rounded Rectangle 71"/>
          <p:cNvSpPr/>
          <p:nvPr/>
        </p:nvSpPr>
        <p:spPr>
          <a:xfrm flipH="1">
            <a:off x="3340366" y="3283633"/>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3" name="Rounded Rectangle 72"/>
          <p:cNvSpPr/>
          <p:nvPr/>
        </p:nvSpPr>
        <p:spPr>
          <a:xfrm flipH="1">
            <a:off x="3340366" y="4633040"/>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1" name="Freeform 142"/>
          <p:cNvSpPr/>
          <p:nvPr/>
        </p:nvSpPr>
        <p:spPr bwMode="auto">
          <a:xfrm>
            <a:off x="5437605" y="2429531"/>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8" name="Freeform 149"/>
          <p:cNvSpPr/>
          <p:nvPr/>
        </p:nvSpPr>
        <p:spPr bwMode="auto">
          <a:xfrm>
            <a:off x="4807989" y="335688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9" name="Freeform 116"/>
          <p:cNvSpPr>
            <a:spLocks noEditPoints="1"/>
          </p:cNvSpPr>
          <p:nvPr/>
        </p:nvSpPr>
        <p:spPr bwMode="auto">
          <a:xfrm>
            <a:off x="5372556" y="4336649"/>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50" name="组合 49"/>
          <p:cNvGrpSpPr/>
          <p:nvPr/>
        </p:nvGrpSpPr>
        <p:grpSpPr>
          <a:xfrm>
            <a:off x="7018193" y="3361561"/>
            <a:ext cx="307174" cy="307212"/>
            <a:chOff x="11121822" y="1145785"/>
            <a:chExt cx="307214" cy="307212"/>
          </a:xfrm>
          <a:solidFill>
            <a:schemeClr val="bg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2"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grpSp>
        <p:nvGrpSpPr>
          <p:cNvPr id="53" name="组合 52"/>
          <p:cNvGrpSpPr/>
          <p:nvPr/>
        </p:nvGrpSpPr>
        <p:grpSpPr>
          <a:xfrm>
            <a:off x="6527990" y="2475987"/>
            <a:ext cx="311646" cy="193872"/>
            <a:chOff x="8292784" y="1202455"/>
            <a:chExt cx="311687" cy="193872"/>
          </a:xfrm>
        </p:grpSpPr>
        <p:sp>
          <p:nvSpPr>
            <p:cNvPr id="5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grpSp>
        <p:nvGrpSpPr>
          <p:cNvPr id="56" name="组合 55"/>
          <p:cNvGrpSpPr/>
          <p:nvPr/>
        </p:nvGrpSpPr>
        <p:grpSpPr>
          <a:xfrm>
            <a:off x="6476086" y="4309096"/>
            <a:ext cx="402605" cy="331075"/>
            <a:chOff x="5108575" y="3992563"/>
            <a:chExt cx="428625" cy="352426"/>
          </a:xfrm>
          <a:solidFill>
            <a:schemeClr val="bg1"/>
          </a:solidFill>
        </p:grpSpPr>
        <p:sp>
          <p:nvSpPr>
            <p:cNvPr id="5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grpSp>
        <p:nvGrpSpPr>
          <p:cNvPr id="63" name="组合 62"/>
          <p:cNvGrpSpPr/>
          <p:nvPr/>
        </p:nvGrpSpPr>
        <p:grpSpPr>
          <a:xfrm>
            <a:off x="8412960" y="3433681"/>
            <a:ext cx="307174" cy="307212"/>
            <a:chOff x="11121822" y="1145785"/>
            <a:chExt cx="307214" cy="307212"/>
          </a:xfrm>
          <a:solidFill>
            <a:schemeClr val="bg1"/>
          </a:solidFill>
        </p:grpSpPr>
        <p:sp>
          <p:nvSpPr>
            <p:cNvPr id="64"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5"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sp>
        <p:nvSpPr>
          <p:cNvPr id="80" name="Freeform 142"/>
          <p:cNvSpPr/>
          <p:nvPr/>
        </p:nvSpPr>
        <p:spPr bwMode="auto">
          <a:xfrm>
            <a:off x="3498957" y="4829318"/>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81" name="Freeform 149"/>
          <p:cNvSpPr/>
          <p:nvPr/>
        </p:nvSpPr>
        <p:spPr bwMode="auto">
          <a:xfrm>
            <a:off x="3486413" y="3448594"/>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82" name="组合 81"/>
          <p:cNvGrpSpPr/>
          <p:nvPr/>
        </p:nvGrpSpPr>
        <p:grpSpPr>
          <a:xfrm>
            <a:off x="8403603" y="2145642"/>
            <a:ext cx="311646" cy="193872"/>
            <a:chOff x="8292784" y="1202455"/>
            <a:chExt cx="311687" cy="193872"/>
          </a:xfrm>
        </p:grpSpPr>
        <p:sp>
          <p:nvSpPr>
            <p:cNvPr id="8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8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sp>
        <p:nvSpPr>
          <p:cNvPr id="85" name="Freeform 116"/>
          <p:cNvSpPr>
            <a:spLocks noEditPoints="1"/>
          </p:cNvSpPr>
          <p:nvPr/>
        </p:nvSpPr>
        <p:spPr bwMode="auto">
          <a:xfrm>
            <a:off x="3475992" y="2079019"/>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86" name="组合 85"/>
          <p:cNvGrpSpPr/>
          <p:nvPr/>
        </p:nvGrpSpPr>
        <p:grpSpPr>
          <a:xfrm>
            <a:off x="8347687" y="4771158"/>
            <a:ext cx="402605" cy="331075"/>
            <a:chOff x="5108575" y="3992563"/>
            <a:chExt cx="428625" cy="352426"/>
          </a:xfrm>
          <a:solidFill>
            <a:schemeClr val="bg1"/>
          </a:solidFill>
        </p:grpSpPr>
        <p:sp>
          <p:nvSpPr>
            <p:cNvPr id="8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8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8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9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9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9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heel(1)">
                                      <p:cBhvr>
                                        <p:cTn id="37" dur="2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3" grpId="0" animBg="1"/>
      <p:bldP spid="34" grpId="0" animBg="1"/>
      <p:bldP spid="36" grpId="0"/>
      <p:bldP spid="38" grpId="0"/>
      <p:bldP spid="39" grpId="0"/>
      <p:bldP spid="40" grpId="0"/>
      <p:bldP spid="42" grpId="0"/>
      <p:bldP spid="43" grpId="0"/>
      <p:bldP spid="44" grpId="0" animBg="1"/>
      <p:bldP spid="45" grpId="0" animBg="1"/>
      <p:bldP spid="46" grpId="0" animBg="1"/>
      <p:bldP spid="47" grpId="0"/>
      <p:bldP spid="66" grpId="0"/>
      <p:bldP spid="67" grpId="0"/>
      <p:bldP spid="68" grpId="0"/>
      <p:bldP spid="69" grpId="0"/>
      <p:bldP spid="70" grpId="0"/>
      <p:bldP spid="71" grpId="0" animBg="1"/>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26"/>
          <p:cNvSpPr/>
          <p:nvPr/>
        </p:nvSpPr>
        <p:spPr bwMode="auto">
          <a:xfrm>
            <a:off x="5709525" y="2685997"/>
            <a:ext cx="715438"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4" name="Freeform 22"/>
          <p:cNvSpPr/>
          <p:nvPr/>
        </p:nvSpPr>
        <p:spPr bwMode="auto">
          <a:xfrm>
            <a:off x="5122347" y="3371639"/>
            <a:ext cx="739486"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7" name="Freeform 25"/>
          <p:cNvSpPr/>
          <p:nvPr/>
        </p:nvSpPr>
        <p:spPr bwMode="auto">
          <a:xfrm>
            <a:off x="4304704" y="3750548"/>
            <a:ext cx="1404822"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1" name="椭圆 40"/>
          <p:cNvSpPr/>
          <p:nvPr/>
        </p:nvSpPr>
        <p:spPr>
          <a:xfrm>
            <a:off x="4213183" y="3432019"/>
            <a:ext cx="428860" cy="429028"/>
          </a:xfrm>
          <a:prstGeom prst="ellipse">
            <a:avLst/>
          </a:pr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5" name="Freeform 23"/>
          <p:cNvSpPr/>
          <p:nvPr/>
        </p:nvSpPr>
        <p:spPr bwMode="auto">
          <a:xfrm>
            <a:off x="6681478" y="3959049"/>
            <a:ext cx="2072162"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1" name="Freeform 19"/>
          <p:cNvSpPr/>
          <p:nvPr/>
        </p:nvSpPr>
        <p:spPr bwMode="auto">
          <a:xfrm>
            <a:off x="3693475" y="4915343"/>
            <a:ext cx="2565152"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1"/>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2" name="Freeform 20"/>
          <p:cNvSpPr/>
          <p:nvPr/>
        </p:nvSpPr>
        <p:spPr bwMode="auto">
          <a:xfrm>
            <a:off x="6102314" y="4977489"/>
            <a:ext cx="1865748"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1"/>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3" name="Freeform 21"/>
          <p:cNvSpPr/>
          <p:nvPr/>
        </p:nvSpPr>
        <p:spPr bwMode="auto">
          <a:xfrm>
            <a:off x="6344801" y="2519597"/>
            <a:ext cx="1703422"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6" name="Freeform 24"/>
          <p:cNvSpPr/>
          <p:nvPr/>
        </p:nvSpPr>
        <p:spPr bwMode="auto">
          <a:xfrm>
            <a:off x="4465027" y="1956247"/>
            <a:ext cx="1793602"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4"/>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9" name="Freeform 27"/>
          <p:cNvSpPr/>
          <p:nvPr/>
        </p:nvSpPr>
        <p:spPr bwMode="auto">
          <a:xfrm>
            <a:off x="6174459" y="1340769"/>
            <a:ext cx="719446"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4"/>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0" name="椭圆 39"/>
          <p:cNvSpPr/>
          <p:nvPr/>
        </p:nvSpPr>
        <p:spPr>
          <a:xfrm>
            <a:off x="3491341" y="4867227"/>
            <a:ext cx="428860" cy="429028"/>
          </a:xfrm>
          <a:prstGeom prst="ellipse">
            <a:avLst/>
          </a:prstGeom>
          <a:solidFill>
            <a:schemeClr val="accent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2" name="椭圆 41"/>
          <p:cNvSpPr/>
          <p:nvPr/>
        </p:nvSpPr>
        <p:spPr>
          <a:xfrm>
            <a:off x="8526914" y="3876852"/>
            <a:ext cx="428860" cy="429028"/>
          </a:xfrm>
          <a:prstGeom prst="ellipse">
            <a:avLst/>
          </a:pr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3" name="椭圆 42"/>
          <p:cNvSpPr/>
          <p:nvPr/>
        </p:nvSpPr>
        <p:spPr>
          <a:xfrm>
            <a:off x="7728242" y="2233283"/>
            <a:ext cx="428860" cy="429028"/>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4" name="椭圆 43"/>
          <p:cNvSpPr/>
          <p:nvPr/>
        </p:nvSpPr>
        <p:spPr>
          <a:xfrm>
            <a:off x="4353079" y="1623885"/>
            <a:ext cx="428860" cy="429028"/>
          </a:xfrm>
          <a:prstGeom prst="ellipse">
            <a:avLst/>
          </a:pr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5" name="TextBox 22"/>
          <p:cNvSpPr txBox="1"/>
          <p:nvPr/>
        </p:nvSpPr>
        <p:spPr>
          <a:xfrm>
            <a:off x="985429" y="4634445"/>
            <a:ext cx="2425522"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a:t>
            </a:r>
            <a:endParaRPr lang="en-US" altLang="zh-CN"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6" name="TextBox 22"/>
          <p:cNvSpPr txBox="1"/>
          <p:nvPr/>
        </p:nvSpPr>
        <p:spPr>
          <a:xfrm>
            <a:off x="1747521" y="3133958"/>
            <a:ext cx="2401250"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a:t>
            </a:r>
            <a:endParaRPr lang="en-US" altLang="zh-CN"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7" name="TextBox 22"/>
          <p:cNvSpPr txBox="1"/>
          <p:nvPr/>
        </p:nvSpPr>
        <p:spPr>
          <a:xfrm>
            <a:off x="9096063" y="3649539"/>
            <a:ext cx="232644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a:t>
            </a:r>
            <a:endParaRPr lang="en-US" altLang="zh-CN"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8" name="TextBox 22"/>
          <p:cNvSpPr txBox="1"/>
          <p:nvPr/>
        </p:nvSpPr>
        <p:spPr>
          <a:xfrm>
            <a:off x="8332606" y="1884566"/>
            <a:ext cx="238663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a:t>
            </a:r>
            <a:endParaRPr lang="en-US" altLang="zh-CN"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9" name="TextBox 22"/>
          <p:cNvSpPr txBox="1"/>
          <p:nvPr/>
        </p:nvSpPr>
        <p:spPr>
          <a:xfrm>
            <a:off x="1747521" y="1472286"/>
            <a:ext cx="2519296" cy="867930"/>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a:t>
            </a:r>
            <a:endParaRPr lang="en-US" altLang="zh-CN" sz="1400" noProof="1">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0" name="椭圆 49"/>
          <p:cNvSpPr/>
          <p:nvPr/>
        </p:nvSpPr>
        <p:spPr>
          <a:xfrm>
            <a:off x="6659729" y="1225403"/>
            <a:ext cx="428860" cy="429028"/>
          </a:xfrm>
          <a:prstGeom prst="ellipse">
            <a:avLst/>
          </a:pr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0-#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0-#ppt_w/2"/>
                                          </p:val>
                                        </p:tav>
                                        <p:tav tm="100000">
                                          <p:val>
                                            <p:strVal val="#ppt_x"/>
                                          </p:val>
                                        </p:tav>
                                      </p:tavLst>
                                    </p:anim>
                                    <p:anim calcmode="lin" valueType="num">
                                      <p:cBhvr additive="base">
                                        <p:cTn id="70" dur="500" fill="hold"/>
                                        <p:tgtEl>
                                          <p:spTgt spid="46"/>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500" fill="hold"/>
                                        <p:tgtEl>
                                          <p:spTgt spid="49"/>
                                        </p:tgtEl>
                                        <p:attrNameLst>
                                          <p:attrName>ppt_x</p:attrName>
                                        </p:attrNameLst>
                                      </p:cBhvr>
                                      <p:tavLst>
                                        <p:tav tm="0">
                                          <p:val>
                                            <p:strVal val="0-#ppt_w/2"/>
                                          </p:val>
                                        </p:tav>
                                        <p:tav tm="100000">
                                          <p:val>
                                            <p:strVal val="#ppt_x"/>
                                          </p:val>
                                        </p:tav>
                                      </p:tavLst>
                                    </p:anim>
                                    <p:anim calcmode="lin" valueType="num">
                                      <p:cBhvr additive="base">
                                        <p:cTn id="8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7" grpId="0" animBg="1"/>
      <p:bldP spid="41" grpId="0" animBg="1"/>
      <p:bldP spid="35" grpId="0" animBg="1"/>
      <p:bldP spid="31" grpId="0" animBg="1"/>
      <p:bldP spid="32" grpId="0" animBg="1"/>
      <p:bldP spid="33" grpId="0" animBg="1"/>
      <p:bldP spid="36" grpId="0" animBg="1"/>
      <p:bldP spid="39" grpId="0" animBg="1"/>
      <p:bldP spid="40" grpId="0" animBg="1"/>
      <p:bldP spid="42" grpId="0" animBg="1"/>
      <p:bldP spid="43" grpId="0" animBg="1"/>
      <p:bldP spid="44" grpId="0" animBg="1"/>
      <p:bldP spid="45" grpId="0"/>
      <p:bldP spid="46" grpId="0"/>
      <p:bldP spid="47" grpId="0"/>
      <p:bldP spid="48" grpId="0"/>
      <p:bldP spid="49"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21820"/>
          <a:stretch>
            <a:fillRect/>
          </a:stretch>
        </p:blipFill>
        <p:spPr>
          <a:xfrm flipH="1">
            <a:off x="-282708" y="-308792"/>
            <a:ext cx="12474708" cy="7239965"/>
          </a:xfrm>
          <a:prstGeom prst="rect">
            <a:avLst/>
          </a:prstGeom>
        </p:spPr>
      </p:pic>
      <p:cxnSp>
        <p:nvCxnSpPr>
          <p:cNvPr id="10" name="直接连接符 9"/>
          <p:cNvCxnSpPr/>
          <p:nvPr/>
        </p:nvCxnSpPr>
        <p:spPr>
          <a:xfrm>
            <a:off x="8683659" y="2467708"/>
            <a:ext cx="35782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712678" y="890353"/>
            <a:ext cx="4205521"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03</a:t>
            </a:r>
            <a:endParaRPr kumimoji="0" lang="zh-CN" altLang="en-US"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2" name="文本框 11"/>
          <p:cNvSpPr txBox="1"/>
          <p:nvPr/>
        </p:nvSpPr>
        <p:spPr>
          <a:xfrm>
            <a:off x="8653839" y="1817601"/>
            <a:ext cx="19649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rPr>
              <a:t>目录标题</a:t>
            </a:r>
            <a:endPar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endParaRPr>
          </a:p>
        </p:txBody>
      </p:sp>
      <p:sp>
        <p:nvSpPr>
          <p:cNvPr id="13" name="文本框 12"/>
          <p:cNvSpPr txBox="1"/>
          <p:nvPr/>
        </p:nvSpPr>
        <p:spPr>
          <a:xfrm>
            <a:off x="8660799" y="2598373"/>
            <a:ext cx="46456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ADD TITLE HERE</a:t>
            </a:r>
            <a:endParaRPr kumimoji="0" lang="da-DK"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4" name="文本框 13"/>
          <p:cNvSpPr txBox="1"/>
          <p:nvPr/>
        </p:nvSpPr>
        <p:spPr>
          <a:xfrm>
            <a:off x="5176824" y="2144544"/>
            <a:ext cx="3005884" cy="584775"/>
          </a:xfrm>
          <a:prstGeom prst="rect">
            <a:avLst/>
          </a:prstGeom>
          <a:solidFill>
            <a:srgbClr val="346E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PART THREE</a:t>
            </a:r>
            <a:endParaRPr kumimoji="0" lang="zh-CN" altLang="en-US" sz="32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Tree>
  </p:cSld>
  <p:clrMapOvr>
    <a:masterClrMapping/>
  </p:clrMapOvr>
  <p:transition spd="slow" advClick="0" advTm="2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p:nvPr/>
        </p:nvSpPr>
        <p:spPr bwMode="auto">
          <a:xfrm>
            <a:off x="6329204" y="5402855"/>
            <a:ext cx="561414" cy="316736"/>
          </a:xfrm>
          <a:custGeom>
            <a:avLst/>
            <a:gdLst>
              <a:gd name="T0" fmla="*/ 226 w 390"/>
              <a:gd name="T1" fmla="*/ 216 h 220"/>
              <a:gd name="T2" fmla="*/ 226 w 390"/>
              <a:gd name="T3" fmla="*/ 216 h 220"/>
              <a:gd name="T4" fmla="*/ 200 w 390"/>
              <a:gd name="T5" fmla="*/ 220 h 220"/>
              <a:gd name="T6" fmla="*/ 174 w 390"/>
              <a:gd name="T7" fmla="*/ 220 h 220"/>
              <a:gd name="T8" fmla="*/ 146 w 390"/>
              <a:gd name="T9" fmla="*/ 216 h 220"/>
              <a:gd name="T10" fmla="*/ 118 w 390"/>
              <a:gd name="T11" fmla="*/ 206 h 220"/>
              <a:gd name="T12" fmla="*/ 88 w 390"/>
              <a:gd name="T13" fmla="*/ 192 h 220"/>
              <a:gd name="T14" fmla="*/ 58 w 390"/>
              <a:gd name="T15" fmla="*/ 174 h 220"/>
              <a:gd name="T16" fmla="*/ 30 w 390"/>
              <a:gd name="T17" fmla="*/ 148 h 220"/>
              <a:gd name="T18" fmla="*/ 0 w 390"/>
              <a:gd name="T19" fmla="*/ 118 h 220"/>
              <a:gd name="T20" fmla="*/ 50 w 390"/>
              <a:gd name="T21" fmla="*/ 34 h 220"/>
              <a:gd name="T22" fmla="*/ 390 w 390"/>
              <a:gd name="T23" fmla="*/ 0 h 220"/>
              <a:gd name="T24" fmla="*/ 390 w 390"/>
              <a:gd name="T25" fmla="*/ 0 h 220"/>
              <a:gd name="T26" fmla="*/ 374 w 390"/>
              <a:gd name="T27" fmla="*/ 30 h 220"/>
              <a:gd name="T28" fmla="*/ 356 w 390"/>
              <a:gd name="T29" fmla="*/ 64 h 220"/>
              <a:gd name="T30" fmla="*/ 332 w 390"/>
              <a:gd name="T31" fmla="*/ 102 h 220"/>
              <a:gd name="T32" fmla="*/ 306 w 390"/>
              <a:gd name="T33" fmla="*/ 140 h 220"/>
              <a:gd name="T34" fmla="*/ 278 w 390"/>
              <a:gd name="T35" fmla="*/ 176 h 220"/>
              <a:gd name="T36" fmla="*/ 266 w 390"/>
              <a:gd name="T37" fmla="*/ 190 h 220"/>
              <a:gd name="T38" fmla="*/ 252 w 390"/>
              <a:gd name="T39" fmla="*/ 202 h 220"/>
              <a:gd name="T40" fmla="*/ 238 w 390"/>
              <a:gd name="T41" fmla="*/ 212 h 220"/>
              <a:gd name="T42" fmla="*/ 226 w 390"/>
              <a:gd name="T43" fmla="*/ 216 h 220"/>
              <a:gd name="T44" fmla="*/ 226 w 390"/>
              <a:gd name="T45" fmla="*/ 21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220">
                <a:moveTo>
                  <a:pt x="226" y="216"/>
                </a:moveTo>
                <a:lnTo>
                  <a:pt x="226" y="216"/>
                </a:lnTo>
                <a:lnTo>
                  <a:pt x="200" y="220"/>
                </a:lnTo>
                <a:lnTo>
                  <a:pt x="174" y="220"/>
                </a:lnTo>
                <a:lnTo>
                  <a:pt x="146" y="216"/>
                </a:lnTo>
                <a:lnTo>
                  <a:pt x="118" y="206"/>
                </a:lnTo>
                <a:lnTo>
                  <a:pt x="88" y="192"/>
                </a:lnTo>
                <a:lnTo>
                  <a:pt x="58" y="174"/>
                </a:lnTo>
                <a:lnTo>
                  <a:pt x="30" y="148"/>
                </a:lnTo>
                <a:lnTo>
                  <a:pt x="0" y="118"/>
                </a:lnTo>
                <a:lnTo>
                  <a:pt x="50" y="34"/>
                </a:lnTo>
                <a:lnTo>
                  <a:pt x="390" y="0"/>
                </a:lnTo>
                <a:lnTo>
                  <a:pt x="390" y="0"/>
                </a:lnTo>
                <a:lnTo>
                  <a:pt x="374" y="30"/>
                </a:lnTo>
                <a:lnTo>
                  <a:pt x="356" y="64"/>
                </a:lnTo>
                <a:lnTo>
                  <a:pt x="332" y="102"/>
                </a:lnTo>
                <a:lnTo>
                  <a:pt x="306" y="140"/>
                </a:lnTo>
                <a:lnTo>
                  <a:pt x="278" y="176"/>
                </a:lnTo>
                <a:lnTo>
                  <a:pt x="266" y="190"/>
                </a:lnTo>
                <a:lnTo>
                  <a:pt x="252" y="202"/>
                </a:lnTo>
                <a:lnTo>
                  <a:pt x="238" y="212"/>
                </a:lnTo>
                <a:lnTo>
                  <a:pt x="226" y="216"/>
                </a:lnTo>
                <a:lnTo>
                  <a:pt x="226" y="216"/>
                </a:lnTo>
                <a:close/>
              </a:path>
            </a:pathLst>
          </a:custGeom>
          <a:solidFill>
            <a:schemeClr val="accent4">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7" name="Freeform 6"/>
          <p:cNvSpPr/>
          <p:nvPr/>
        </p:nvSpPr>
        <p:spPr bwMode="auto">
          <a:xfrm>
            <a:off x="7408844" y="3479406"/>
            <a:ext cx="368517" cy="529812"/>
          </a:xfrm>
          <a:custGeom>
            <a:avLst/>
            <a:gdLst>
              <a:gd name="T0" fmla="*/ 0 w 256"/>
              <a:gd name="T1" fmla="*/ 128 h 368"/>
              <a:gd name="T2" fmla="*/ 0 w 256"/>
              <a:gd name="T3" fmla="*/ 128 h 368"/>
              <a:gd name="T4" fmla="*/ 4 w 256"/>
              <a:gd name="T5" fmla="*/ 110 h 368"/>
              <a:gd name="T6" fmla="*/ 8 w 256"/>
              <a:gd name="T7" fmla="*/ 96 h 368"/>
              <a:gd name="T8" fmla="*/ 16 w 256"/>
              <a:gd name="T9" fmla="*/ 82 h 368"/>
              <a:gd name="T10" fmla="*/ 24 w 256"/>
              <a:gd name="T11" fmla="*/ 70 h 368"/>
              <a:gd name="T12" fmla="*/ 34 w 256"/>
              <a:gd name="T13" fmla="*/ 58 h 368"/>
              <a:gd name="T14" fmla="*/ 46 w 256"/>
              <a:gd name="T15" fmla="*/ 48 h 368"/>
              <a:gd name="T16" fmla="*/ 58 w 256"/>
              <a:gd name="T17" fmla="*/ 38 h 368"/>
              <a:gd name="T18" fmla="*/ 72 w 256"/>
              <a:gd name="T19" fmla="*/ 30 h 368"/>
              <a:gd name="T20" fmla="*/ 98 w 256"/>
              <a:gd name="T21" fmla="*/ 18 h 368"/>
              <a:gd name="T22" fmla="*/ 122 w 256"/>
              <a:gd name="T23" fmla="*/ 8 h 368"/>
              <a:gd name="T24" fmla="*/ 142 w 256"/>
              <a:gd name="T25" fmla="*/ 4 h 368"/>
              <a:gd name="T26" fmla="*/ 154 w 256"/>
              <a:gd name="T27" fmla="*/ 0 h 368"/>
              <a:gd name="T28" fmla="*/ 154 w 256"/>
              <a:gd name="T29" fmla="*/ 0 h 368"/>
              <a:gd name="T30" fmla="*/ 164 w 256"/>
              <a:gd name="T31" fmla="*/ 2 h 368"/>
              <a:gd name="T32" fmla="*/ 178 w 256"/>
              <a:gd name="T33" fmla="*/ 6 h 368"/>
              <a:gd name="T34" fmla="*/ 212 w 256"/>
              <a:gd name="T35" fmla="*/ 18 h 368"/>
              <a:gd name="T36" fmla="*/ 256 w 256"/>
              <a:gd name="T37" fmla="*/ 36 h 368"/>
              <a:gd name="T38" fmla="*/ 208 w 256"/>
              <a:gd name="T39" fmla="*/ 366 h 368"/>
              <a:gd name="T40" fmla="*/ 40 w 256"/>
              <a:gd name="T41" fmla="*/ 368 h 368"/>
              <a:gd name="T42" fmla="*/ 40 w 256"/>
              <a:gd name="T43" fmla="*/ 368 h 368"/>
              <a:gd name="T44" fmla="*/ 34 w 256"/>
              <a:gd name="T45" fmla="*/ 342 h 368"/>
              <a:gd name="T46" fmla="*/ 18 w 256"/>
              <a:gd name="T47" fmla="*/ 280 h 368"/>
              <a:gd name="T48" fmla="*/ 12 w 256"/>
              <a:gd name="T49" fmla="*/ 242 h 368"/>
              <a:gd name="T50" fmla="*/ 6 w 256"/>
              <a:gd name="T51" fmla="*/ 202 h 368"/>
              <a:gd name="T52" fmla="*/ 2 w 256"/>
              <a:gd name="T53" fmla="*/ 162 h 368"/>
              <a:gd name="T54" fmla="*/ 0 w 256"/>
              <a:gd name="T55" fmla="*/ 128 h 368"/>
              <a:gd name="T56" fmla="*/ 0 w 256"/>
              <a:gd name="T57" fmla="*/ 12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6" h="368">
                <a:moveTo>
                  <a:pt x="0" y="128"/>
                </a:moveTo>
                <a:lnTo>
                  <a:pt x="0" y="128"/>
                </a:lnTo>
                <a:lnTo>
                  <a:pt x="4" y="110"/>
                </a:lnTo>
                <a:lnTo>
                  <a:pt x="8" y="96"/>
                </a:lnTo>
                <a:lnTo>
                  <a:pt x="16" y="82"/>
                </a:lnTo>
                <a:lnTo>
                  <a:pt x="24" y="70"/>
                </a:lnTo>
                <a:lnTo>
                  <a:pt x="34" y="58"/>
                </a:lnTo>
                <a:lnTo>
                  <a:pt x="46" y="48"/>
                </a:lnTo>
                <a:lnTo>
                  <a:pt x="58" y="38"/>
                </a:lnTo>
                <a:lnTo>
                  <a:pt x="72" y="30"/>
                </a:lnTo>
                <a:lnTo>
                  <a:pt x="98" y="18"/>
                </a:lnTo>
                <a:lnTo>
                  <a:pt x="122" y="8"/>
                </a:lnTo>
                <a:lnTo>
                  <a:pt x="142" y="4"/>
                </a:lnTo>
                <a:lnTo>
                  <a:pt x="154" y="0"/>
                </a:lnTo>
                <a:lnTo>
                  <a:pt x="154" y="0"/>
                </a:lnTo>
                <a:lnTo>
                  <a:pt x="164" y="2"/>
                </a:lnTo>
                <a:lnTo>
                  <a:pt x="178" y="6"/>
                </a:lnTo>
                <a:lnTo>
                  <a:pt x="212" y="18"/>
                </a:lnTo>
                <a:lnTo>
                  <a:pt x="256" y="36"/>
                </a:lnTo>
                <a:lnTo>
                  <a:pt x="208" y="366"/>
                </a:lnTo>
                <a:lnTo>
                  <a:pt x="40" y="368"/>
                </a:lnTo>
                <a:lnTo>
                  <a:pt x="40" y="368"/>
                </a:lnTo>
                <a:lnTo>
                  <a:pt x="34" y="342"/>
                </a:lnTo>
                <a:lnTo>
                  <a:pt x="18" y="280"/>
                </a:lnTo>
                <a:lnTo>
                  <a:pt x="12" y="242"/>
                </a:lnTo>
                <a:lnTo>
                  <a:pt x="6" y="202"/>
                </a:lnTo>
                <a:lnTo>
                  <a:pt x="2" y="162"/>
                </a:lnTo>
                <a:lnTo>
                  <a:pt x="0" y="128"/>
                </a:lnTo>
                <a:lnTo>
                  <a:pt x="0" y="128"/>
                </a:lnTo>
                <a:close/>
              </a:path>
            </a:pathLst>
          </a:custGeom>
          <a:solidFill>
            <a:schemeClr val="accent4">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8" name="Freeform 7"/>
          <p:cNvSpPr/>
          <p:nvPr/>
        </p:nvSpPr>
        <p:spPr bwMode="auto">
          <a:xfrm>
            <a:off x="5301386" y="1311208"/>
            <a:ext cx="561414" cy="319615"/>
          </a:xfrm>
          <a:custGeom>
            <a:avLst/>
            <a:gdLst>
              <a:gd name="T0" fmla="*/ 164 w 390"/>
              <a:gd name="T1" fmla="*/ 4 h 222"/>
              <a:gd name="T2" fmla="*/ 164 w 390"/>
              <a:gd name="T3" fmla="*/ 4 h 222"/>
              <a:gd name="T4" fmla="*/ 190 w 390"/>
              <a:gd name="T5" fmla="*/ 0 h 222"/>
              <a:gd name="T6" fmla="*/ 216 w 390"/>
              <a:gd name="T7" fmla="*/ 0 h 222"/>
              <a:gd name="T8" fmla="*/ 244 w 390"/>
              <a:gd name="T9" fmla="*/ 6 h 222"/>
              <a:gd name="T10" fmla="*/ 272 w 390"/>
              <a:gd name="T11" fmla="*/ 14 h 222"/>
              <a:gd name="T12" fmla="*/ 302 w 390"/>
              <a:gd name="T13" fmla="*/ 28 h 222"/>
              <a:gd name="T14" fmla="*/ 332 w 390"/>
              <a:gd name="T15" fmla="*/ 48 h 222"/>
              <a:gd name="T16" fmla="*/ 360 w 390"/>
              <a:gd name="T17" fmla="*/ 72 h 222"/>
              <a:gd name="T18" fmla="*/ 390 w 390"/>
              <a:gd name="T19" fmla="*/ 104 h 222"/>
              <a:gd name="T20" fmla="*/ 340 w 390"/>
              <a:gd name="T21" fmla="*/ 186 h 222"/>
              <a:gd name="T22" fmla="*/ 0 w 390"/>
              <a:gd name="T23" fmla="*/ 222 h 222"/>
              <a:gd name="T24" fmla="*/ 0 w 390"/>
              <a:gd name="T25" fmla="*/ 222 h 222"/>
              <a:gd name="T26" fmla="*/ 16 w 390"/>
              <a:gd name="T27" fmla="*/ 190 h 222"/>
              <a:gd name="T28" fmla="*/ 34 w 390"/>
              <a:gd name="T29" fmla="*/ 158 h 222"/>
              <a:gd name="T30" fmla="*/ 58 w 390"/>
              <a:gd name="T31" fmla="*/ 120 h 222"/>
              <a:gd name="T32" fmla="*/ 84 w 390"/>
              <a:gd name="T33" fmla="*/ 80 h 222"/>
              <a:gd name="T34" fmla="*/ 112 w 390"/>
              <a:gd name="T35" fmla="*/ 46 h 222"/>
              <a:gd name="T36" fmla="*/ 124 w 390"/>
              <a:gd name="T37" fmla="*/ 30 h 222"/>
              <a:gd name="T38" fmla="*/ 138 w 390"/>
              <a:gd name="T39" fmla="*/ 18 h 222"/>
              <a:gd name="T40" fmla="*/ 152 w 390"/>
              <a:gd name="T41" fmla="*/ 10 h 222"/>
              <a:gd name="T42" fmla="*/ 164 w 390"/>
              <a:gd name="T43" fmla="*/ 4 h 222"/>
              <a:gd name="T44" fmla="*/ 164 w 390"/>
              <a:gd name="T45" fmla="*/ 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222">
                <a:moveTo>
                  <a:pt x="164" y="4"/>
                </a:moveTo>
                <a:lnTo>
                  <a:pt x="164" y="4"/>
                </a:lnTo>
                <a:lnTo>
                  <a:pt x="190" y="0"/>
                </a:lnTo>
                <a:lnTo>
                  <a:pt x="216" y="0"/>
                </a:lnTo>
                <a:lnTo>
                  <a:pt x="244" y="6"/>
                </a:lnTo>
                <a:lnTo>
                  <a:pt x="272" y="14"/>
                </a:lnTo>
                <a:lnTo>
                  <a:pt x="302" y="28"/>
                </a:lnTo>
                <a:lnTo>
                  <a:pt x="332" y="48"/>
                </a:lnTo>
                <a:lnTo>
                  <a:pt x="360" y="72"/>
                </a:lnTo>
                <a:lnTo>
                  <a:pt x="390" y="104"/>
                </a:lnTo>
                <a:lnTo>
                  <a:pt x="340" y="186"/>
                </a:lnTo>
                <a:lnTo>
                  <a:pt x="0" y="222"/>
                </a:lnTo>
                <a:lnTo>
                  <a:pt x="0" y="222"/>
                </a:lnTo>
                <a:lnTo>
                  <a:pt x="16" y="190"/>
                </a:lnTo>
                <a:lnTo>
                  <a:pt x="34" y="158"/>
                </a:lnTo>
                <a:lnTo>
                  <a:pt x="58" y="120"/>
                </a:lnTo>
                <a:lnTo>
                  <a:pt x="84" y="80"/>
                </a:lnTo>
                <a:lnTo>
                  <a:pt x="112" y="46"/>
                </a:lnTo>
                <a:lnTo>
                  <a:pt x="124" y="30"/>
                </a:lnTo>
                <a:lnTo>
                  <a:pt x="138" y="18"/>
                </a:lnTo>
                <a:lnTo>
                  <a:pt x="152" y="10"/>
                </a:lnTo>
                <a:lnTo>
                  <a:pt x="164" y="4"/>
                </a:lnTo>
                <a:lnTo>
                  <a:pt x="164" y="4"/>
                </a:lnTo>
                <a:close/>
              </a:path>
            </a:pathLst>
          </a:custGeom>
          <a:solidFill>
            <a:schemeClr val="accent2">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9" name="Freeform 8"/>
          <p:cNvSpPr/>
          <p:nvPr/>
        </p:nvSpPr>
        <p:spPr bwMode="auto">
          <a:xfrm>
            <a:off x="4414642" y="3024460"/>
            <a:ext cx="368517" cy="526933"/>
          </a:xfrm>
          <a:custGeom>
            <a:avLst/>
            <a:gdLst>
              <a:gd name="T0" fmla="*/ 256 w 256"/>
              <a:gd name="T1" fmla="*/ 240 h 366"/>
              <a:gd name="T2" fmla="*/ 256 w 256"/>
              <a:gd name="T3" fmla="*/ 240 h 366"/>
              <a:gd name="T4" fmla="*/ 252 w 256"/>
              <a:gd name="T5" fmla="*/ 256 h 366"/>
              <a:gd name="T6" fmla="*/ 248 w 256"/>
              <a:gd name="T7" fmla="*/ 272 h 366"/>
              <a:gd name="T8" fmla="*/ 240 w 256"/>
              <a:gd name="T9" fmla="*/ 286 h 366"/>
              <a:gd name="T10" fmla="*/ 232 w 256"/>
              <a:gd name="T11" fmla="*/ 298 h 366"/>
              <a:gd name="T12" fmla="*/ 222 w 256"/>
              <a:gd name="T13" fmla="*/ 310 h 366"/>
              <a:gd name="T14" fmla="*/ 210 w 256"/>
              <a:gd name="T15" fmla="*/ 320 h 366"/>
              <a:gd name="T16" fmla="*/ 198 w 256"/>
              <a:gd name="T17" fmla="*/ 328 h 366"/>
              <a:gd name="T18" fmla="*/ 184 w 256"/>
              <a:gd name="T19" fmla="*/ 336 h 366"/>
              <a:gd name="T20" fmla="*/ 158 w 256"/>
              <a:gd name="T21" fmla="*/ 350 h 366"/>
              <a:gd name="T22" fmla="*/ 134 w 256"/>
              <a:gd name="T23" fmla="*/ 358 h 366"/>
              <a:gd name="T24" fmla="*/ 114 w 256"/>
              <a:gd name="T25" fmla="*/ 364 h 366"/>
              <a:gd name="T26" fmla="*/ 102 w 256"/>
              <a:gd name="T27" fmla="*/ 366 h 366"/>
              <a:gd name="T28" fmla="*/ 102 w 256"/>
              <a:gd name="T29" fmla="*/ 366 h 366"/>
              <a:gd name="T30" fmla="*/ 92 w 256"/>
              <a:gd name="T31" fmla="*/ 366 h 366"/>
              <a:gd name="T32" fmla="*/ 78 w 256"/>
              <a:gd name="T33" fmla="*/ 362 h 366"/>
              <a:gd name="T34" fmla="*/ 44 w 256"/>
              <a:gd name="T35" fmla="*/ 350 h 366"/>
              <a:gd name="T36" fmla="*/ 0 w 256"/>
              <a:gd name="T37" fmla="*/ 330 h 366"/>
              <a:gd name="T38" fmla="*/ 48 w 256"/>
              <a:gd name="T39" fmla="*/ 0 h 366"/>
              <a:gd name="T40" fmla="*/ 216 w 256"/>
              <a:gd name="T41" fmla="*/ 0 h 366"/>
              <a:gd name="T42" fmla="*/ 216 w 256"/>
              <a:gd name="T43" fmla="*/ 0 h 366"/>
              <a:gd name="T44" fmla="*/ 222 w 256"/>
              <a:gd name="T45" fmla="*/ 24 h 366"/>
              <a:gd name="T46" fmla="*/ 238 w 256"/>
              <a:gd name="T47" fmla="*/ 88 h 366"/>
              <a:gd name="T48" fmla="*/ 244 w 256"/>
              <a:gd name="T49" fmla="*/ 126 h 366"/>
              <a:gd name="T50" fmla="*/ 250 w 256"/>
              <a:gd name="T51" fmla="*/ 166 h 366"/>
              <a:gd name="T52" fmla="*/ 254 w 256"/>
              <a:gd name="T53" fmla="*/ 204 h 366"/>
              <a:gd name="T54" fmla="*/ 256 w 256"/>
              <a:gd name="T55" fmla="*/ 240 h 366"/>
              <a:gd name="T56" fmla="*/ 256 w 256"/>
              <a:gd name="T57" fmla="*/ 24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6" h="366">
                <a:moveTo>
                  <a:pt x="256" y="240"/>
                </a:moveTo>
                <a:lnTo>
                  <a:pt x="256" y="240"/>
                </a:lnTo>
                <a:lnTo>
                  <a:pt x="252" y="256"/>
                </a:lnTo>
                <a:lnTo>
                  <a:pt x="248" y="272"/>
                </a:lnTo>
                <a:lnTo>
                  <a:pt x="240" y="286"/>
                </a:lnTo>
                <a:lnTo>
                  <a:pt x="232" y="298"/>
                </a:lnTo>
                <a:lnTo>
                  <a:pt x="222" y="310"/>
                </a:lnTo>
                <a:lnTo>
                  <a:pt x="210" y="320"/>
                </a:lnTo>
                <a:lnTo>
                  <a:pt x="198" y="328"/>
                </a:lnTo>
                <a:lnTo>
                  <a:pt x="184" y="336"/>
                </a:lnTo>
                <a:lnTo>
                  <a:pt x="158" y="350"/>
                </a:lnTo>
                <a:lnTo>
                  <a:pt x="134" y="358"/>
                </a:lnTo>
                <a:lnTo>
                  <a:pt x="114" y="364"/>
                </a:lnTo>
                <a:lnTo>
                  <a:pt x="102" y="366"/>
                </a:lnTo>
                <a:lnTo>
                  <a:pt x="102" y="366"/>
                </a:lnTo>
                <a:lnTo>
                  <a:pt x="92" y="366"/>
                </a:lnTo>
                <a:lnTo>
                  <a:pt x="78" y="362"/>
                </a:lnTo>
                <a:lnTo>
                  <a:pt x="44" y="350"/>
                </a:lnTo>
                <a:lnTo>
                  <a:pt x="0" y="330"/>
                </a:lnTo>
                <a:lnTo>
                  <a:pt x="48" y="0"/>
                </a:lnTo>
                <a:lnTo>
                  <a:pt x="216" y="0"/>
                </a:lnTo>
                <a:lnTo>
                  <a:pt x="216" y="0"/>
                </a:lnTo>
                <a:lnTo>
                  <a:pt x="222" y="24"/>
                </a:lnTo>
                <a:lnTo>
                  <a:pt x="238" y="88"/>
                </a:lnTo>
                <a:lnTo>
                  <a:pt x="244" y="126"/>
                </a:lnTo>
                <a:lnTo>
                  <a:pt x="250" y="166"/>
                </a:lnTo>
                <a:lnTo>
                  <a:pt x="254" y="204"/>
                </a:lnTo>
                <a:lnTo>
                  <a:pt x="256" y="240"/>
                </a:lnTo>
                <a:lnTo>
                  <a:pt x="256" y="240"/>
                </a:lnTo>
                <a:close/>
              </a:path>
            </a:pathLst>
          </a:custGeom>
          <a:solidFill>
            <a:schemeClr val="accent2">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0" name="Freeform 9"/>
          <p:cNvSpPr/>
          <p:nvPr/>
        </p:nvSpPr>
        <p:spPr bwMode="auto">
          <a:xfrm>
            <a:off x="7981773" y="2722121"/>
            <a:ext cx="316695" cy="561485"/>
          </a:xfrm>
          <a:custGeom>
            <a:avLst/>
            <a:gdLst>
              <a:gd name="T0" fmla="*/ 216 w 220"/>
              <a:gd name="T1" fmla="*/ 164 h 390"/>
              <a:gd name="T2" fmla="*/ 216 w 220"/>
              <a:gd name="T3" fmla="*/ 164 h 390"/>
              <a:gd name="T4" fmla="*/ 220 w 220"/>
              <a:gd name="T5" fmla="*/ 190 h 390"/>
              <a:gd name="T6" fmla="*/ 220 w 220"/>
              <a:gd name="T7" fmla="*/ 216 h 390"/>
              <a:gd name="T8" fmla="*/ 216 w 220"/>
              <a:gd name="T9" fmla="*/ 244 h 390"/>
              <a:gd name="T10" fmla="*/ 208 w 220"/>
              <a:gd name="T11" fmla="*/ 272 h 390"/>
              <a:gd name="T12" fmla="*/ 194 w 220"/>
              <a:gd name="T13" fmla="*/ 302 h 390"/>
              <a:gd name="T14" fmla="*/ 174 w 220"/>
              <a:gd name="T15" fmla="*/ 330 h 390"/>
              <a:gd name="T16" fmla="*/ 148 w 220"/>
              <a:gd name="T17" fmla="*/ 360 h 390"/>
              <a:gd name="T18" fmla="*/ 118 w 220"/>
              <a:gd name="T19" fmla="*/ 390 h 390"/>
              <a:gd name="T20" fmla="*/ 34 w 220"/>
              <a:gd name="T21" fmla="*/ 340 h 390"/>
              <a:gd name="T22" fmla="*/ 0 w 220"/>
              <a:gd name="T23" fmla="*/ 0 h 390"/>
              <a:gd name="T24" fmla="*/ 0 w 220"/>
              <a:gd name="T25" fmla="*/ 0 h 390"/>
              <a:gd name="T26" fmla="*/ 32 w 220"/>
              <a:gd name="T27" fmla="*/ 16 h 390"/>
              <a:gd name="T28" fmla="*/ 64 w 220"/>
              <a:gd name="T29" fmla="*/ 34 h 390"/>
              <a:gd name="T30" fmla="*/ 102 w 220"/>
              <a:gd name="T31" fmla="*/ 58 h 390"/>
              <a:gd name="T32" fmla="*/ 142 w 220"/>
              <a:gd name="T33" fmla="*/ 84 h 390"/>
              <a:gd name="T34" fmla="*/ 176 w 220"/>
              <a:gd name="T35" fmla="*/ 110 h 390"/>
              <a:gd name="T36" fmla="*/ 190 w 220"/>
              <a:gd name="T37" fmla="*/ 124 h 390"/>
              <a:gd name="T38" fmla="*/ 202 w 220"/>
              <a:gd name="T39" fmla="*/ 138 h 390"/>
              <a:gd name="T40" fmla="*/ 212 w 220"/>
              <a:gd name="T41" fmla="*/ 152 h 390"/>
              <a:gd name="T42" fmla="*/ 216 w 220"/>
              <a:gd name="T43" fmla="*/ 164 h 390"/>
              <a:gd name="T44" fmla="*/ 216 w 220"/>
              <a:gd name="T45" fmla="*/ 16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390">
                <a:moveTo>
                  <a:pt x="216" y="164"/>
                </a:moveTo>
                <a:lnTo>
                  <a:pt x="216" y="164"/>
                </a:lnTo>
                <a:lnTo>
                  <a:pt x="220" y="190"/>
                </a:lnTo>
                <a:lnTo>
                  <a:pt x="220" y="216"/>
                </a:lnTo>
                <a:lnTo>
                  <a:pt x="216" y="244"/>
                </a:lnTo>
                <a:lnTo>
                  <a:pt x="208" y="272"/>
                </a:lnTo>
                <a:lnTo>
                  <a:pt x="194" y="302"/>
                </a:lnTo>
                <a:lnTo>
                  <a:pt x="174" y="330"/>
                </a:lnTo>
                <a:lnTo>
                  <a:pt x="148" y="360"/>
                </a:lnTo>
                <a:lnTo>
                  <a:pt x="118" y="390"/>
                </a:lnTo>
                <a:lnTo>
                  <a:pt x="34" y="340"/>
                </a:lnTo>
                <a:lnTo>
                  <a:pt x="0" y="0"/>
                </a:lnTo>
                <a:lnTo>
                  <a:pt x="0" y="0"/>
                </a:lnTo>
                <a:lnTo>
                  <a:pt x="32" y="16"/>
                </a:lnTo>
                <a:lnTo>
                  <a:pt x="64" y="34"/>
                </a:lnTo>
                <a:lnTo>
                  <a:pt x="102" y="58"/>
                </a:lnTo>
                <a:lnTo>
                  <a:pt x="142" y="84"/>
                </a:lnTo>
                <a:lnTo>
                  <a:pt x="176" y="110"/>
                </a:lnTo>
                <a:lnTo>
                  <a:pt x="190" y="124"/>
                </a:lnTo>
                <a:lnTo>
                  <a:pt x="202" y="138"/>
                </a:lnTo>
                <a:lnTo>
                  <a:pt x="212" y="152"/>
                </a:lnTo>
                <a:lnTo>
                  <a:pt x="216" y="164"/>
                </a:lnTo>
                <a:lnTo>
                  <a:pt x="216" y="164"/>
                </a:lnTo>
                <a:close/>
              </a:path>
            </a:pathLst>
          </a:custGeom>
          <a:solidFill>
            <a:schemeClr val="accent5">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1" name="Freeform 10"/>
          <p:cNvSpPr/>
          <p:nvPr/>
        </p:nvSpPr>
        <p:spPr bwMode="auto">
          <a:xfrm>
            <a:off x="6058575" y="1832383"/>
            <a:ext cx="529743" cy="368565"/>
          </a:xfrm>
          <a:custGeom>
            <a:avLst/>
            <a:gdLst>
              <a:gd name="T0" fmla="*/ 128 w 368"/>
              <a:gd name="T1" fmla="*/ 256 h 256"/>
              <a:gd name="T2" fmla="*/ 128 w 368"/>
              <a:gd name="T3" fmla="*/ 256 h 256"/>
              <a:gd name="T4" fmla="*/ 112 w 368"/>
              <a:gd name="T5" fmla="*/ 254 h 256"/>
              <a:gd name="T6" fmla="*/ 96 w 368"/>
              <a:gd name="T7" fmla="*/ 250 h 256"/>
              <a:gd name="T8" fmla="*/ 82 w 368"/>
              <a:gd name="T9" fmla="*/ 242 h 256"/>
              <a:gd name="T10" fmla="*/ 70 w 368"/>
              <a:gd name="T11" fmla="*/ 234 h 256"/>
              <a:gd name="T12" fmla="*/ 58 w 368"/>
              <a:gd name="T13" fmla="*/ 224 h 256"/>
              <a:gd name="T14" fmla="*/ 48 w 368"/>
              <a:gd name="T15" fmla="*/ 212 h 256"/>
              <a:gd name="T16" fmla="*/ 40 w 368"/>
              <a:gd name="T17" fmla="*/ 198 h 256"/>
              <a:gd name="T18" fmla="*/ 32 w 368"/>
              <a:gd name="T19" fmla="*/ 186 h 256"/>
              <a:gd name="T20" fmla="*/ 18 w 368"/>
              <a:gd name="T21" fmla="*/ 160 h 256"/>
              <a:gd name="T22" fmla="*/ 8 w 368"/>
              <a:gd name="T23" fmla="*/ 136 h 256"/>
              <a:gd name="T24" fmla="*/ 4 w 368"/>
              <a:gd name="T25" fmla="*/ 116 h 256"/>
              <a:gd name="T26" fmla="*/ 0 w 368"/>
              <a:gd name="T27" fmla="*/ 104 h 256"/>
              <a:gd name="T28" fmla="*/ 0 w 368"/>
              <a:gd name="T29" fmla="*/ 104 h 256"/>
              <a:gd name="T30" fmla="*/ 2 w 368"/>
              <a:gd name="T31" fmla="*/ 94 h 256"/>
              <a:gd name="T32" fmla="*/ 6 w 368"/>
              <a:gd name="T33" fmla="*/ 80 h 256"/>
              <a:gd name="T34" fmla="*/ 18 w 368"/>
              <a:gd name="T35" fmla="*/ 46 h 256"/>
              <a:gd name="T36" fmla="*/ 36 w 368"/>
              <a:gd name="T37" fmla="*/ 0 h 256"/>
              <a:gd name="T38" fmla="*/ 366 w 368"/>
              <a:gd name="T39" fmla="*/ 50 h 256"/>
              <a:gd name="T40" fmla="*/ 368 w 368"/>
              <a:gd name="T41" fmla="*/ 216 h 256"/>
              <a:gd name="T42" fmla="*/ 368 w 368"/>
              <a:gd name="T43" fmla="*/ 216 h 256"/>
              <a:gd name="T44" fmla="*/ 342 w 368"/>
              <a:gd name="T45" fmla="*/ 224 h 256"/>
              <a:gd name="T46" fmla="*/ 280 w 368"/>
              <a:gd name="T47" fmla="*/ 238 h 256"/>
              <a:gd name="T48" fmla="*/ 242 w 368"/>
              <a:gd name="T49" fmla="*/ 246 h 256"/>
              <a:gd name="T50" fmla="*/ 202 w 368"/>
              <a:gd name="T51" fmla="*/ 252 h 256"/>
              <a:gd name="T52" fmla="*/ 162 w 368"/>
              <a:gd name="T53" fmla="*/ 256 h 256"/>
              <a:gd name="T54" fmla="*/ 128 w 368"/>
              <a:gd name="T55" fmla="*/ 256 h 256"/>
              <a:gd name="T56" fmla="*/ 128 w 368"/>
              <a:gd name="T5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256">
                <a:moveTo>
                  <a:pt x="128" y="256"/>
                </a:moveTo>
                <a:lnTo>
                  <a:pt x="128" y="256"/>
                </a:lnTo>
                <a:lnTo>
                  <a:pt x="112" y="254"/>
                </a:lnTo>
                <a:lnTo>
                  <a:pt x="96" y="250"/>
                </a:lnTo>
                <a:lnTo>
                  <a:pt x="82" y="242"/>
                </a:lnTo>
                <a:lnTo>
                  <a:pt x="70" y="234"/>
                </a:lnTo>
                <a:lnTo>
                  <a:pt x="58" y="224"/>
                </a:lnTo>
                <a:lnTo>
                  <a:pt x="48" y="212"/>
                </a:lnTo>
                <a:lnTo>
                  <a:pt x="40" y="198"/>
                </a:lnTo>
                <a:lnTo>
                  <a:pt x="32" y="186"/>
                </a:lnTo>
                <a:lnTo>
                  <a:pt x="18" y="160"/>
                </a:lnTo>
                <a:lnTo>
                  <a:pt x="8" y="136"/>
                </a:lnTo>
                <a:lnTo>
                  <a:pt x="4" y="116"/>
                </a:lnTo>
                <a:lnTo>
                  <a:pt x="0" y="104"/>
                </a:lnTo>
                <a:lnTo>
                  <a:pt x="0" y="104"/>
                </a:lnTo>
                <a:lnTo>
                  <a:pt x="2" y="94"/>
                </a:lnTo>
                <a:lnTo>
                  <a:pt x="6" y="80"/>
                </a:lnTo>
                <a:lnTo>
                  <a:pt x="18" y="46"/>
                </a:lnTo>
                <a:lnTo>
                  <a:pt x="36" y="0"/>
                </a:lnTo>
                <a:lnTo>
                  <a:pt x="366" y="50"/>
                </a:lnTo>
                <a:lnTo>
                  <a:pt x="368" y="216"/>
                </a:lnTo>
                <a:lnTo>
                  <a:pt x="368" y="216"/>
                </a:lnTo>
                <a:lnTo>
                  <a:pt x="342" y="224"/>
                </a:lnTo>
                <a:lnTo>
                  <a:pt x="280" y="238"/>
                </a:lnTo>
                <a:lnTo>
                  <a:pt x="242" y="246"/>
                </a:lnTo>
                <a:lnTo>
                  <a:pt x="202" y="252"/>
                </a:lnTo>
                <a:lnTo>
                  <a:pt x="162" y="256"/>
                </a:lnTo>
                <a:lnTo>
                  <a:pt x="128" y="256"/>
                </a:lnTo>
                <a:lnTo>
                  <a:pt x="128" y="256"/>
                </a:lnTo>
                <a:close/>
              </a:path>
            </a:pathLst>
          </a:custGeom>
          <a:solidFill>
            <a:schemeClr val="accent5">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2" name="Freeform 11"/>
          <p:cNvSpPr/>
          <p:nvPr/>
        </p:nvSpPr>
        <p:spPr bwMode="auto">
          <a:xfrm>
            <a:off x="3893535" y="3747193"/>
            <a:ext cx="316695" cy="564365"/>
          </a:xfrm>
          <a:custGeom>
            <a:avLst/>
            <a:gdLst>
              <a:gd name="T0" fmla="*/ 4 w 220"/>
              <a:gd name="T1" fmla="*/ 228 h 392"/>
              <a:gd name="T2" fmla="*/ 4 w 220"/>
              <a:gd name="T3" fmla="*/ 228 h 392"/>
              <a:gd name="T4" fmla="*/ 0 w 220"/>
              <a:gd name="T5" fmla="*/ 202 h 392"/>
              <a:gd name="T6" fmla="*/ 0 w 220"/>
              <a:gd name="T7" fmla="*/ 176 h 392"/>
              <a:gd name="T8" fmla="*/ 4 w 220"/>
              <a:gd name="T9" fmla="*/ 148 h 392"/>
              <a:gd name="T10" fmla="*/ 12 w 220"/>
              <a:gd name="T11" fmla="*/ 120 h 392"/>
              <a:gd name="T12" fmla="*/ 26 w 220"/>
              <a:gd name="T13" fmla="*/ 90 h 392"/>
              <a:gd name="T14" fmla="*/ 46 w 220"/>
              <a:gd name="T15" fmla="*/ 60 h 392"/>
              <a:gd name="T16" fmla="*/ 72 w 220"/>
              <a:gd name="T17" fmla="*/ 30 h 392"/>
              <a:gd name="T18" fmla="*/ 102 w 220"/>
              <a:gd name="T19" fmla="*/ 0 h 392"/>
              <a:gd name="T20" fmla="*/ 186 w 220"/>
              <a:gd name="T21" fmla="*/ 52 h 392"/>
              <a:gd name="T22" fmla="*/ 220 w 220"/>
              <a:gd name="T23" fmla="*/ 392 h 392"/>
              <a:gd name="T24" fmla="*/ 220 w 220"/>
              <a:gd name="T25" fmla="*/ 392 h 392"/>
              <a:gd name="T26" fmla="*/ 188 w 220"/>
              <a:gd name="T27" fmla="*/ 376 h 392"/>
              <a:gd name="T28" fmla="*/ 156 w 220"/>
              <a:gd name="T29" fmla="*/ 358 h 392"/>
              <a:gd name="T30" fmla="*/ 118 w 220"/>
              <a:gd name="T31" fmla="*/ 334 h 392"/>
              <a:gd name="T32" fmla="*/ 78 w 220"/>
              <a:gd name="T33" fmla="*/ 308 h 392"/>
              <a:gd name="T34" fmla="*/ 44 w 220"/>
              <a:gd name="T35" fmla="*/ 280 h 392"/>
              <a:gd name="T36" fmla="*/ 30 w 220"/>
              <a:gd name="T37" fmla="*/ 266 h 392"/>
              <a:gd name="T38" fmla="*/ 18 w 220"/>
              <a:gd name="T39" fmla="*/ 254 h 392"/>
              <a:gd name="T40" fmla="*/ 8 w 220"/>
              <a:gd name="T41" fmla="*/ 240 h 392"/>
              <a:gd name="T42" fmla="*/ 4 w 220"/>
              <a:gd name="T43" fmla="*/ 228 h 392"/>
              <a:gd name="T44" fmla="*/ 4 w 220"/>
              <a:gd name="T45" fmla="*/ 22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392">
                <a:moveTo>
                  <a:pt x="4" y="228"/>
                </a:moveTo>
                <a:lnTo>
                  <a:pt x="4" y="228"/>
                </a:lnTo>
                <a:lnTo>
                  <a:pt x="0" y="202"/>
                </a:lnTo>
                <a:lnTo>
                  <a:pt x="0" y="176"/>
                </a:lnTo>
                <a:lnTo>
                  <a:pt x="4" y="148"/>
                </a:lnTo>
                <a:lnTo>
                  <a:pt x="12" y="120"/>
                </a:lnTo>
                <a:lnTo>
                  <a:pt x="26" y="90"/>
                </a:lnTo>
                <a:lnTo>
                  <a:pt x="46" y="60"/>
                </a:lnTo>
                <a:lnTo>
                  <a:pt x="72" y="30"/>
                </a:lnTo>
                <a:lnTo>
                  <a:pt x="102" y="0"/>
                </a:lnTo>
                <a:lnTo>
                  <a:pt x="186" y="52"/>
                </a:lnTo>
                <a:lnTo>
                  <a:pt x="220" y="392"/>
                </a:lnTo>
                <a:lnTo>
                  <a:pt x="220" y="392"/>
                </a:lnTo>
                <a:lnTo>
                  <a:pt x="188" y="376"/>
                </a:lnTo>
                <a:lnTo>
                  <a:pt x="156" y="358"/>
                </a:lnTo>
                <a:lnTo>
                  <a:pt x="118" y="334"/>
                </a:lnTo>
                <a:lnTo>
                  <a:pt x="78" y="308"/>
                </a:lnTo>
                <a:lnTo>
                  <a:pt x="44" y="280"/>
                </a:lnTo>
                <a:lnTo>
                  <a:pt x="30" y="266"/>
                </a:lnTo>
                <a:lnTo>
                  <a:pt x="18" y="254"/>
                </a:lnTo>
                <a:lnTo>
                  <a:pt x="8" y="240"/>
                </a:lnTo>
                <a:lnTo>
                  <a:pt x="4" y="228"/>
                </a:lnTo>
                <a:lnTo>
                  <a:pt x="4" y="228"/>
                </a:lnTo>
                <a:close/>
              </a:path>
            </a:pathLst>
          </a:custGeom>
          <a:solidFill>
            <a:schemeClr val="accent3">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3" name="Freeform 12"/>
          <p:cNvSpPr/>
          <p:nvPr/>
        </p:nvSpPr>
        <p:spPr bwMode="auto">
          <a:xfrm>
            <a:off x="5603686" y="4829853"/>
            <a:ext cx="529743" cy="368565"/>
          </a:xfrm>
          <a:custGeom>
            <a:avLst/>
            <a:gdLst>
              <a:gd name="T0" fmla="*/ 240 w 368"/>
              <a:gd name="T1" fmla="*/ 0 h 256"/>
              <a:gd name="T2" fmla="*/ 240 w 368"/>
              <a:gd name="T3" fmla="*/ 0 h 256"/>
              <a:gd name="T4" fmla="*/ 256 w 368"/>
              <a:gd name="T5" fmla="*/ 2 h 256"/>
              <a:gd name="T6" fmla="*/ 272 w 368"/>
              <a:gd name="T7" fmla="*/ 8 h 256"/>
              <a:gd name="T8" fmla="*/ 286 w 368"/>
              <a:gd name="T9" fmla="*/ 14 h 256"/>
              <a:gd name="T10" fmla="*/ 298 w 368"/>
              <a:gd name="T11" fmla="*/ 24 h 256"/>
              <a:gd name="T12" fmla="*/ 310 w 368"/>
              <a:gd name="T13" fmla="*/ 34 h 256"/>
              <a:gd name="T14" fmla="*/ 320 w 368"/>
              <a:gd name="T15" fmla="*/ 46 h 256"/>
              <a:gd name="T16" fmla="*/ 328 w 368"/>
              <a:gd name="T17" fmla="*/ 58 h 256"/>
              <a:gd name="T18" fmla="*/ 336 w 368"/>
              <a:gd name="T19" fmla="*/ 72 h 256"/>
              <a:gd name="T20" fmla="*/ 350 w 368"/>
              <a:gd name="T21" fmla="*/ 98 h 256"/>
              <a:gd name="T22" fmla="*/ 360 w 368"/>
              <a:gd name="T23" fmla="*/ 122 h 256"/>
              <a:gd name="T24" fmla="*/ 364 w 368"/>
              <a:gd name="T25" fmla="*/ 142 h 256"/>
              <a:gd name="T26" fmla="*/ 368 w 368"/>
              <a:gd name="T27" fmla="*/ 154 h 256"/>
              <a:gd name="T28" fmla="*/ 368 w 368"/>
              <a:gd name="T29" fmla="*/ 154 h 256"/>
              <a:gd name="T30" fmla="*/ 366 w 368"/>
              <a:gd name="T31" fmla="*/ 164 h 256"/>
              <a:gd name="T32" fmla="*/ 362 w 368"/>
              <a:gd name="T33" fmla="*/ 178 h 256"/>
              <a:gd name="T34" fmla="*/ 350 w 368"/>
              <a:gd name="T35" fmla="*/ 212 h 256"/>
              <a:gd name="T36" fmla="*/ 332 w 368"/>
              <a:gd name="T37" fmla="*/ 256 h 256"/>
              <a:gd name="T38" fmla="*/ 2 w 368"/>
              <a:gd name="T39" fmla="*/ 206 h 256"/>
              <a:gd name="T40" fmla="*/ 0 w 368"/>
              <a:gd name="T41" fmla="*/ 40 h 256"/>
              <a:gd name="T42" fmla="*/ 0 w 368"/>
              <a:gd name="T43" fmla="*/ 40 h 256"/>
              <a:gd name="T44" fmla="*/ 26 w 368"/>
              <a:gd name="T45" fmla="*/ 34 h 256"/>
              <a:gd name="T46" fmla="*/ 88 w 368"/>
              <a:gd name="T47" fmla="*/ 18 h 256"/>
              <a:gd name="T48" fmla="*/ 126 w 368"/>
              <a:gd name="T49" fmla="*/ 12 h 256"/>
              <a:gd name="T50" fmla="*/ 166 w 368"/>
              <a:gd name="T51" fmla="*/ 4 h 256"/>
              <a:gd name="T52" fmla="*/ 206 w 368"/>
              <a:gd name="T53" fmla="*/ 0 h 256"/>
              <a:gd name="T54" fmla="*/ 240 w 368"/>
              <a:gd name="T55" fmla="*/ 0 h 256"/>
              <a:gd name="T56" fmla="*/ 240 w 368"/>
              <a:gd name="T5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256">
                <a:moveTo>
                  <a:pt x="240" y="0"/>
                </a:moveTo>
                <a:lnTo>
                  <a:pt x="240" y="0"/>
                </a:lnTo>
                <a:lnTo>
                  <a:pt x="256" y="2"/>
                </a:lnTo>
                <a:lnTo>
                  <a:pt x="272" y="8"/>
                </a:lnTo>
                <a:lnTo>
                  <a:pt x="286" y="14"/>
                </a:lnTo>
                <a:lnTo>
                  <a:pt x="298" y="24"/>
                </a:lnTo>
                <a:lnTo>
                  <a:pt x="310" y="34"/>
                </a:lnTo>
                <a:lnTo>
                  <a:pt x="320" y="46"/>
                </a:lnTo>
                <a:lnTo>
                  <a:pt x="328" y="58"/>
                </a:lnTo>
                <a:lnTo>
                  <a:pt x="336" y="72"/>
                </a:lnTo>
                <a:lnTo>
                  <a:pt x="350" y="98"/>
                </a:lnTo>
                <a:lnTo>
                  <a:pt x="360" y="122"/>
                </a:lnTo>
                <a:lnTo>
                  <a:pt x="364" y="142"/>
                </a:lnTo>
                <a:lnTo>
                  <a:pt x="368" y="154"/>
                </a:lnTo>
                <a:lnTo>
                  <a:pt x="368" y="154"/>
                </a:lnTo>
                <a:lnTo>
                  <a:pt x="366" y="164"/>
                </a:lnTo>
                <a:lnTo>
                  <a:pt x="362" y="178"/>
                </a:lnTo>
                <a:lnTo>
                  <a:pt x="350" y="212"/>
                </a:lnTo>
                <a:lnTo>
                  <a:pt x="332" y="256"/>
                </a:lnTo>
                <a:lnTo>
                  <a:pt x="2" y="206"/>
                </a:lnTo>
                <a:lnTo>
                  <a:pt x="0" y="40"/>
                </a:lnTo>
                <a:lnTo>
                  <a:pt x="0" y="40"/>
                </a:lnTo>
                <a:lnTo>
                  <a:pt x="26" y="34"/>
                </a:lnTo>
                <a:lnTo>
                  <a:pt x="88" y="18"/>
                </a:lnTo>
                <a:lnTo>
                  <a:pt x="126" y="12"/>
                </a:lnTo>
                <a:lnTo>
                  <a:pt x="166" y="4"/>
                </a:lnTo>
                <a:lnTo>
                  <a:pt x="206" y="0"/>
                </a:lnTo>
                <a:lnTo>
                  <a:pt x="240" y="0"/>
                </a:lnTo>
                <a:lnTo>
                  <a:pt x="240" y="0"/>
                </a:lnTo>
                <a:close/>
              </a:path>
            </a:pathLst>
          </a:custGeom>
          <a:solidFill>
            <a:schemeClr val="accent3">
              <a:lumMod val="75000"/>
            </a:schemeClr>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4" name="Freeform 13"/>
          <p:cNvSpPr>
            <a:spLocks noEditPoints="1"/>
          </p:cNvSpPr>
          <p:nvPr/>
        </p:nvSpPr>
        <p:spPr bwMode="auto">
          <a:xfrm>
            <a:off x="4011575" y="1432145"/>
            <a:ext cx="4168852" cy="4166513"/>
          </a:xfrm>
          <a:custGeom>
            <a:avLst/>
            <a:gdLst>
              <a:gd name="T0" fmla="*/ 1284 w 2896"/>
              <a:gd name="T1" fmla="*/ 2886 h 2894"/>
              <a:gd name="T2" fmla="*/ 1022 w 2896"/>
              <a:gd name="T3" fmla="*/ 2830 h 2894"/>
              <a:gd name="T4" fmla="*/ 774 w 2896"/>
              <a:gd name="T5" fmla="*/ 2728 h 2894"/>
              <a:gd name="T6" fmla="*/ 574 w 2896"/>
              <a:gd name="T7" fmla="*/ 2602 h 2894"/>
              <a:gd name="T8" fmla="*/ 320 w 2896"/>
              <a:gd name="T9" fmla="*/ 2356 h 2894"/>
              <a:gd name="T10" fmla="*/ 134 w 2896"/>
              <a:gd name="T11" fmla="*/ 2056 h 2894"/>
              <a:gd name="T12" fmla="*/ 26 w 2896"/>
              <a:gd name="T13" fmla="*/ 1718 h 2894"/>
              <a:gd name="T14" fmla="*/ 0 w 2896"/>
              <a:gd name="T15" fmla="*/ 1432 h 2894"/>
              <a:gd name="T16" fmla="*/ 46 w 2896"/>
              <a:gd name="T17" fmla="*/ 1084 h 2894"/>
              <a:gd name="T18" fmla="*/ 178 w 2896"/>
              <a:gd name="T19" fmla="*/ 756 h 2894"/>
              <a:gd name="T20" fmla="*/ 304 w 2896"/>
              <a:gd name="T21" fmla="*/ 560 h 2894"/>
              <a:gd name="T22" fmla="*/ 454 w 2896"/>
              <a:gd name="T23" fmla="*/ 398 h 2894"/>
              <a:gd name="T24" fmla="*/ 622 w 2896"/>
              <a:gd name="T25" fmla="*/ 260 h 2894"/>
              <a:gd name="T26" fmla="*/ 810 w 2896"/>
              <a:gd name="T27" fmla="*/ 148 h 2894"/>
              <a:gd name="T28" fmla="*/ 1014 w 2896"/>
              <a:gd name="T29" fmla="*/ 68 h 2894"/>
              <a:gd name="T30" fmla="*/ 1228 w 2896"/>
              <a:gd name="T31" fmla="*/ 18 h 2894"/>
              <a:gd name="T32" fmla="*/ 1450 w 2896"/>
              <a:gd name="T33" fmla="*/ 0 h 2894"/>
              <a:gd name="T34" fmla="*/ 1664 w 2896"/>
              <a:gd name="T35" fmla="*/ 16 h 2894"/>
              <a:gd name="T36" fmla="*/ 1926 w 2896"/>
              <a:gd name="T37" fmla="*/ 82 h 2894"/>
              <a:gd name="T38" fmla="*/ 2170 w 2896"/>
              <a:gd name="T39" fmla="*/ 194 h 2894"/>
              <a:gd name="T40" fmla="*/ 2378 w 2896"/>
              <a:gd name="T41" fmla="*/ 338 h 2894"/>
              <a:gd name="T42" fmla="*/ 2618 w 2896"/>
              <a:gd name="T43" fmla="*/ 596 h 2894"/>
              <a:gd name="T44" fmla="*/ 2790 w 2896"/>
              <a:gd name="T45" fmla="*/ 904 h 2894"/>
              <a:gd name="T46" fmla="*/ 2870 w 2896"/>
              <a:gd name="T47" fmla="*/ 1178 h 2894"/>
              <a:gd name="T48" fmla="*/ 2892 w 2896"/>
              <a:gd name="T49" fmla="*/ 1534 h 2894"/>
              <a:gd name="T50" fmla="*/ 2830 w 2896"/>
              <a:gd name="T51" fmla="*/ 1878 h 2894"/>
              <a:gd name="T52" fmla="*/ 2684 w 2896"/>
              <a:gd name="T53" fmla="*/ 2202 h 2894"/>
              <a:gd name="T54" fmla="*/ 2564 w 2896"/>
              <a:gd name="T55" fmla="*/ 2370 h 2894"/>
              <a:gd name="T56" fmla="*/ 2410 w 2896"/>
              <a:gd name="T57" fmla="*/ 2528 h 2894"/>
              <a:gd name="T58" fmla="*/ 2236 w 2896"/>
              <a:gd name="T59" fmla="*/ 2660 h 2894"/>
              <a:gd name="T60" fmla="*/ 2046 w 2896"/>
              <a:gd name="T61" fmla="*/ 2766 h 2894"/>
              <a:gd name="T62" fmla="*/ 1840 w 2896"/>
              <a:gd name="T63" fmla="*/ 2840 h 2894"/>
              <a:gd name="T64" fmla="*/ 1626 w 2896"/>
              <a:gd name="T65" fmla="*/ 2884 h 2894"/>
              <a:gd name="T66" fmla="*/ 1446 w 2896"/>
              <a:gd name="T67" fmla="*/ 2894 h 2894"/>
              <a:gd name="T68" fmla="*/ 1260 w 2896"/>
              <a:gd name="T69" fmla="*/ 434 h 2894"/>
              <a:gd name="T70" fmla="*/ 966 w 2896"/>
              <a:gd name="T71" fmla="*/ 536 h 2894"/>
              <a:gd name="T72" fmla="*/ 716 w 2896"/>
              <a:gd name="T73" fmla="*/ 720 h 2894"/>
              <a:gd name="T74" fmla="*/ 568 w 2896"/>
              <a:gd name="T75" fmla="*/ 910 h 2894"/>
              <a:gd name="T76" fmla="*/ 464 w 2896"/>
              <a:gd name="T77" fmla="*/ 1140 h 2894"/>
              <a:gd name="T78" fmla="*/ 418 w 2896"/>
              <a:gd name="T79" fmla="*/ 1386 h 2894"/>
              <a:gd name="T80" fmla="*/ 434 w 2896"/>
              <a:gd name="T81" fmla="*/ 1640 h 2894"/>
              <a:gd name="T82" fmla="*/ 492 w 2896"/>
              <a:gd name="T83" fmla="*/ 1836 h 2894"/>
              <a:gd name="T84" fmla="*/ 614 w 2896"/>
              <a:gd name="T85" fmla="*/ 2054 h 2894"/>
              <a:gd name="T86" fmla="*/ 786 w 2896"/>
              <a:gd name="T87" fmla="*/ 2238 h 2894"/>
              <a:gd name="T88" fmla="*/ 934 w 2896"/>
              <a:gd name="T89" fmla="*/ 2342 h 2894"/>
              <a:gd name="T90" fmla="*/ 1108 w 2896"/>
              <a:gd name="T91" fmla="*/ 2422 h 2894"/>
              <a:gd name="T92" fmla="*/ 1294 w 2896"/>
              <a:gd name="T93" fmla="*/ 2468 h 2894"/>
              <a:gd name="T94" fmla="*/ 1446 w 2896"/>
              <a:gd name="T95" fmla="*/ 2480 h 2894"/>
              <a:gd name="T96" fmla="*/ 1758 w 2896"/>
              <a:gd name="T97" fmla="*/ 2432 h 2894"/>
              <a:gd name="T98" fmla="*/ 2036 w 2896"/>
              <a:gd name="T99" fmla="*/ 2294 h 2894"/>
              <a:gd name="T100" fmla="*/ 2262 w 2896"/>
              <a:gd name="T101" fmla="*/ 2080 h 2894"/>
              <a:gd name="T102" fmla="*/ 2378 w 2896"/>
              <a:gd name="T103" fmla="*/ 1896 h 2894"/>
              <a:gd name="T104" fmla="*/ 2458 w 2896"/>
              <a:gd name="T105" fmla="*/ 1658 h 2894"/>
              <a:gd name="T106" fmla="*/ 2478 w 2896"/>
              <a:gd name="T107" fmla="*/ 1408 h 2894"/>
              <a:gd name="T108" fmla="*/ 2450 w 2896"/>
              <a:gd name="T109" fmla="*/ 1206 h 2894"/>
              <a:gd name="T110" fmla="*/ 2362 w 2896"/>
              <a:gd name="T111" fmla="*/ 968 h 2894"/>
              <a:gd name="T112" fmla="*/ 2220 w 2896"/>
              <a:gd name="T113" fmla="*/ 762 h 2894"/>
              <a:gd name="T114" fmla="*/ 2028 w 2896"/>
              <a:gd name="T115" fmla="*/ 596 h 2894"/>
              <a:gd name="T116" fmla="*/ 1894 w 2896"/>
              <a:gd name="T117" fmla="*/ 518 h 2894"/>
              <a:gd name="T118" fmla="*/ 1716 w 2896"/>
              <a:gd name="T119" fmla="*/ 452 h 2894"/>
              <a:gd name="T120" fmla="*/ 1526 w 2896"/>
              <a:gd name="T121" fmla="*/ 420 h 2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894">
                <a:moveTo>
                  <a:pt x="1446" y="2894"/>
                </a:moveTo>
                <a:lnTo>
                  <a:pt x="1446" y="2894"/>
                </a:lnTo>
                <a:lnTo>
                  <a:pt x="1392" y="2894"/>
                </a:lnTo>
                <a:lnTo>
                  <a:pt x="1338" y="2890"/>
                </a:lnTo>
                <a:lnTo>
                  <a:pt x="1284" y="2886"/>
                </a:lnTo>
                <a:lnTo>
                  <a:pt x="1232" y="2878"/>
                </a:lnTo>
                <a:lnTo>
                  <a:pt x="1178" y="2870"/>
                </a:lnTo>
                <a:lnTo>
                  <a:pt x="1126" y="2858"/>
                </a:lnTo>
                <a:lnTo>
                  <a:pt x="1074" y="2846"/>
                </a:lnTo>
                <a:lnTo>
                  <a:pt x="1022" y="2830"/>
                </a:lnTo>
                <a:lnTo>
                  <a:pt x="970" y="2814"/>
                </a:lnTo>
                <a:lnTo>
                  <a:pt x="920" y="2796"/>
                </a:lnTo>
                <a:lnTo>
                  <a:pt x="870" y="2774"/>
                </a:lnTo>
                <a:lnTo>
                  <a:pt x="822" y="2752"/>
                </a:lnTo>
                <a:lnTo>
                  <a:pt x="774" y="2728"/>
                </a:lnTo>
                <a:lnTo>
                  <a:pt x="726" y="2702"/>
                </a:lnTo>
                <a:lnTo>
                  <a:pt x="680" y="2674"/>
                </a:lnTo>
                <a:lnTo>
                  <a:pt x="634" y="2644"/>
                </a:lnTo>
                <a:lnTo>
                  <a:pt x="634" y="2644"/>
                </a:lnTo>
                <a:lnTo>
                  <a:pt x="574" y="2602"/>
                </a:lnTo>
                <a:lnTo>
                  <a:pt x="518" y="2556"/>
                </a:lnTo>
                <a:lnTo>
                  <a:pt x="466" y="2510"/>
                </a:lnTo>
                <a:lnTo>
                  <a:pt x="414" y="2460"/>
                </a:lnTo>
                <a:lnTo>
                  <a:pt x="366" y="2408"/>
                </a:lnTo>
                <a:lnTo>
                  <a:pt x="320" y="2356"/>
                </a:lnTo>
                <a:lnTo>
                  <a:pt x="278" y="2300"/>
                </a:lnTo>
                <a:lnTo>
                  <a:pt x="238" y="2242"/>
                </a:lnTo>
                <a:lnTo>
                  <a:pt x="200" y="2182"/>
                </a:lnTo>
                <a:lnTo>
                  <a:pt x="166" y="2120"/>
                </a:lnTo>
                <a:lnTo>
                  <a:pt x="134" y="2056"/>
                </a:lnTo>
                <a:lnTo>
                  <a:pt x="106" y="1992"/>
                </a:lnTo>
                <a:lnTo>
                  <a:pt x="82" y="1926"/>
                </a:lnTo>
                <a:lnTo>
                  <a:pt x="60" y="1858"/>
                </a:lnTo>
                <a:lnTo>
                  <a:pt x="42" y="1788"/>
                </a:lnTo>
                <a:lnTo>
                  <a:pt x="26" y="1718"/>
                </a:lnTo>
                <a:lnTo>
                  <a:pt x="26" y="1718"/>
                </a:lnTo>
                <a:lnTo>
                  <a:pt x="14" y="1646"/>
                </a:lnTo>
                <a:lnTo>
                  <a:pt x="6" y="1574"/>
                </a:lnTo>
                <a:lnTo>
                  <a:pt x="2" y="1504"/>
                </a:lnTo>
                <a:lnTo>
                  <a:pt x="0" y="1432"/>
                </a:lnTo>
                <a:lnTo>
                  <a:pt x="4" y="1362"/>
                </a:lnTo>
                <a:lnTo>
                  <a:pt x="8" y="1292"/>
                </a:lnTo>
                <a:lnTo>
                  <a:pt x="18" y="1222"/>
                </a:lnTo>
                <a:lnTo>
                  <a:pt x="30" y="1152"/>
                </a:lnTo>
                <a:lnTo>
                  <a:pt x="46" y="1084"/>
                </a:lnTo>
                <a:lnTo>
                  <a:pt x="66" y="1016"/>
                </a:lnTo>
                <a:lnTo>
                  <a:pt x="88" y="950"/>
                </a:lnTo>
                <a:lnTo>
                  <a:pt x="114" y="884"/>
                </a:lnTo>
                <a:lnTo>
                  <a:pt x="144" y="820"/>
                </a:lnTo>
                <a:lnTo>
                  <a:pt x="178" y="756"/>
                </a:lnTo>
                <a:lnTo>
                  <a:pt x="212" y="694"/>
                </a:lnTo>
                <a:lnTo>
                  <a:pt x="252" y="634"/>
                </a:lnTo>
                <a:lnTo>
                  <a:pt x="252" y="634"/>
                </a:lnTo>
                <a:lnTo>
                  <a:pt x="278" y="596"/>
                </a:lnTo>
                <a:lnTo>
                  <a:pt x="304" y="560"/>
                </a:lnTo>
                <a:lnTo>
                  <a:pt x="332" y="526"/>
                </a:lnTo>
                <a:lnTo>
                  <a:pt x="362" y="492"/>
                </a:lnTo>
                <a:lnTo>
                  <a:pt x="392" y="460"/>
                </a:lnTo>
                <a:lnTo>
                  <a:pt x="422" y="428"/>
                </a:lnTo>
                <a:lnTo>
                  <a:pt x="454" y="398"/>
                </a:lnTo>
                <a:lnTo>
                  <a:pt x="486" y="368"/>
                </a:lnTo>
                <a:lnTo>
                  <a:pt x="518" y="338"/>
                </a:lnTo>
                <a:lnTo>
                  <a:pt x="552" y="312"/>
                </a:lnTo>
                <a:lnTo>
                  <a:pt x="588" y="284"/>
                </a:lnTo>
                <a:lnTo>
                  <a:pt x="622" y="260"/>
                </a:lnTo>
                <a:lnTo>
                  <a:pt x="660" y="234"/>
                </a:lnTo>
                <a:lnTo>
                  <a:pt x="696" y="212"/>
                </a:lnTo>
                <a:lnTo>
                  <a:pt x="734" y="190"/>
                </a:lnTo>
                <a:lnTo>
                  <a:pt x="772" y="168"/>
                </a:lnTo>
                <a:lnTo>
                  <a:pt x="810" y="148"/>
                </a:lnTo>
                <a:lnTo>
                  <a:pt x="850" y="130"/>
                </a:lnTo>
                <a:lnTo>
                  <a:pt x="890" y="112"/>
                </a:lnTo>
                <a:lnTo>
                  <a:pt x="930" y="96"/>
                </a:lnTo>
                <a:lnTo>
                  <a:pt x="972" y="82"/>
                </a:lnTo>
                <a:lnTo>
                  <a:pt x="1014" y="68"/>
                </a:lnTo>
                <a:lnTo>
                  <a:pt x="1056" y="56"/>
                </a:lnTo>
                <a:lnTo>
                  <a:pt x="1098" y="44"/>
                </a:lnTo>
                <a:lnTo>
                  <a:pt x="1140" y="34"/>
                </a:lnTo>
                <a:lnTo>
                  <a:pt x="1184" y="26"/>
                </a:lnTo>
                <a:lnTo>
                  <a:pt x="1228" y="18"/>
                </a:lnTo>
                <a:lnTo>
                  <a:pt x="1272" y="12"/>
                </a:lnTo>
                <a:lnTo>
                  <a:pt x="1316" y="6"/>
                </a:lnTo>
                <a:lnTo>
                  <a:pt x="1360" y="4"/>
                </a:lnTo>
                <a:lnTo>
                  <a:pt x="1404" y="2"/>
                </a:lnTo>
                <a:lnTo>
                  <a:pt x="1450" y="0"/>
                </a:lnTo>
                <a:lnTo>
                  <a:pt x="1450" y="0"/>
                </a:lnTo>
                <a:lnTo>
                  <a:pt x="1504" y="2"/>
                </a:lnTo>
                <a:lnTo>
                  <a:pt x="1558" y="4"/>
                </a:lnTo>
                <a:lnTo>
                  <a:pt x="1612" y="10"/>
                </a:lnTo>
                <a:lnTo>
                  <a:pt x="1664" y="16"/>
                </a:lnTo>
                <a:lnTo>
                  <a:pt x="1718" y="26"/>
                </a:lnTo>
                <a:lnTo>
                  <a:pt x="1770" y="36"/>
                </a:lnTo>
                <a:lnTo>
                  <a:pt x="1822" y="50"/>
                </a:lnTo>
                <a:lnTo>
                  <a:pt x="1874" y="64"/>
                </a:lnTo>
                <a:lnTo>
                  <a:pt x="1926" y="82"/>
                </a:lnTo>
                <a:lnTo>
                  <a:pt x="1976" y="100"/>
                </a:lnTo>
                <a:lnTo>
                  <a:pt x="2026" y="120"/>
                </a:lnTo>
                <a:lnTo>
                  <a:pt x="2074" y="144"/>
                </a:lnTo>
                <a:lnTo>
                  <a:pt x="2122" y="168"/>
                </a:lnTo>
                <a:lnTo>
                  <a:pt x="2170" y="194"/>
                </a:lnTo>
                <a:lnTo>
                  <a:pt x="2216" y="222"/>
                </a:lnTo>
                <a:lnTo>
                  <a:pt x="2262" y="252"/>
                </a:lnTo>
                <a:lnTo>
                  <a:pt x="2262" y="252"/>
                </a:lnTo>
                <a:lnTo>
                  <a:pt x="2322" y="294"/>
                </a:lnTo>
                <a:lnTo>
                  <a:pt x="2378" y="338"/>
                </a:lnTo>
                <a:lnTo>
                  <a:pt x="2430" y="386"/>
                </a:lnTo>
                <a:lnTo>
                  <a:pt x="2482" y="434"/>
                </a:lnTo>
                <a:lnTo>
                  <a:pt x="2530" y="486"/>
                </a:lnTo>
                <a:lnTo>
                  <a:pt x="2576" y="540"/>
                </a:lnTo>
                <a:lnTo>
                  <a:pt x="2618" y="596"/>
                </a:lnTo>
                <a:lnTo>
                  <a:pt x="2658" y="654"/>
                </a:lnTo>
                <a:lnTo>
                  <a:pt x="2696" y="714"/>
                </a:lnTo>
                <a:lnTo>
                  <a:pt x="2730" y="776"/>
                </a:lnTo>
                <a:lnTo>
                  <a:pt x="2762" y="838"/>
                </a:lnTo>
                <a:lnTo>
                  <a:pt x="2790" y="904"/>
                </a:lnTo>
                <a:lnTo>
                  <a:pt x="2814" y="970"/>
                </a:lnTo>
                <a:lnTo>
                  <a:pt x="2836" y="1038"/>
                </a:lnTo>
                <a:lnTo>
                  <a:pt x="2854" y="1108"/>
                </a:lnTo>
                <a:lnTo>
                  <a:pt x="2870" y="1178"/>
                </a:lnTo>
                <a:lnTo>
                  <a:pt x="2870" y="1178"/>
                </a:lnTo>
                <a:lnTo>
                  <a:pt x="2882" y="1250"/>
                </a:lnTo>
                <a:lnTo>
                  <a:pt x="2890" y="1320"/>
                </a:lnTo>
                <a:lnTo>
                  <a:pt x="2894" y="1392"/>
                </a:lnTo>
                <a:lnTo>
                  <a:pt x="2896" y="1462"/>
                </a:lnTo>
                <a:lnTo>
                  <a:pt x="2892" y="1534"/>
                </a:lnTo>
                <a:lnTo>
                  <a:pt x="2888" y="1604"/>
                </a:lnTo>
                <a:lnTo>
                  <a:pt x="2878" y="1674"/>
                </a:lnTo>
                <a:lnTo>
                  <a:pt x="2866" y="1742"/>
                </a:lnTo>
                <a:lnTo>
                  <a:pt x="2850" y="1812"/>
                </a:lnTo>
                <a:lnTo>
                  <a:pt x="2830" y="1878"/>
                </a:lnTo>
                <a:lnTo>
                  <a:pt x="2808" y="1946"/>
                </a:lnTo>
                <a:lnTo>
                  <a:pt x="2782" y="2012"/>
                </a:lnTo>
                <a:lnTo>
                  <a:pt x="2752" y="2076"/>
                </a:lnTo>
                <a:lnTo>
                  <a:pt x="2718" y="2140"/>
                </a:lnTo>
                <a:lnTo>
                  <a:pt x="2684" y="2202"/>
                </a:lnTo>
                <a:lnTo>
                  <a:pt x="2644" y="2262"/>
                </a:lnTo>
                <a:lnTo>
                  <a:pt x="2644" y="2262"/>
                </a:lnTo>
                <a:lnTo>
                  <a:pt x="2618" y="2298"/>
                </a:lnTo>
                <a:lnTo>
                  <a:pt x="2592" y="2334"/>
                </a:lnTo>
                <a:lnTo>
                  <a:pt x="2564" y="2370"/>
                </a:lnTo>
                <a:lnTo>
                  <a:pt x="2534" y="2404"/>
                </a:lnTo>
                <a:lnTo>
                  <a:pt x="2504" y="2436"/>
                </a:lnTo>
                <a:lnTo>
                  <a:pt x="2474" y="2468"/>
                </a:lnTo>
                <a:lnTo>
                  <a:pt x="2442" y="2498"/>
                </a:lnTo>
                <a:lnTo>
                  <a:pt x="2410" y="2528"/>
                </a:lnTo>
                <a:lnTo>
                  <a:pt x="2378" y="2556"/>
                </a:lnTo>
                <a:lnTo>
                  <a:pt x="2344" y="2584"/>
                </a:lnTo>
                <a:lnTo>
                  <a:pt x="2308" y="2610"/>
                </a:lnTo>
                <a:lnTo>
                  <a:pt x="2274" y="2636"/>
                </a:lnTo>
                <a:lnTo>
                  <a:pt x="2236" y="2660"/>
                </a:lnTo>
                <a:lnTo>
                  <a:pt x="2200" y="2684"/>
                </a:lnTo>
                <a:lnTo>
                  <a:pt x="2162" y="2706"/>
                </a:lnTo>
                <a:lnTo>
                  <a:pt x="2124" y="2726"/>
                </a:lnTo>
                <a:lnTo>
                  <a:pt x="2086" y="2746"/>
                </a:lnTo>
                <a:lnTo>
                  <a:pt x="2046" y="2766"/>
                </a:lnTo>
                <a:lnTo>
                  <a:pt x="2006" y="2782"/>
                </a:lnTo>
                <a:lnTo>
                  <a:pt x="1966" y="2800"/>
                </a:lnTo>
                <a:lnTo>
                  <a:pt x="1924" y="2814"/>
                </a:lnTo>
                <a:lnTo>
                  <a:pt x="1882" y="2828"/>
                </a:lnTo>
                <a:lnTo>
                  <a:pt x="1840" y="2840"/>
                </a:lnTo>
                <a:lnTo>
                  <a:pt x="1798" y="2852"/>
                </a:lnTo>
                <a:lnTo>
                  <a:pt x="1756" y="2862"/>
                </a:lnTo>
                <a:lnTo>
                  <a:pt x="1712" y="2870"/>
                </a:lnTo>
                <a:lnTo>
                  <a:pt x="1668" y="2878"/>
                </a:lnTo>
                <a:lnTo>
                  <a:pt x="1626" y="2884"/>
                </a:lnTo>
                <a:lnTo>
                  <a:pt x="1580" y="2888"/>
                </a:lnTo>
                <a:lnTo>
                  <a:pt x="1536" y="2892"/>
                </a:lnTo>
                <a:lnTo>
                  <a:pt x="1492" y="2894"/>
                </a:lnTo>
                <a:lnTo>
                  <a:pt x="1446" y="2894"/>
                </a:lnTo>
                <a:lnTo>
                  <a:pt x="1446" y="2894"/>
                </a:lnTo>
                <a:close/>
                <a:moveTo>
                  <a:pt x="1450" y="416"/>
                </a:moveTo>
                <a:lnTo>
                  <a:pt x="1450" y="416"/>
                </a:lnTo>
                <a:lnTo>
                  <a:pt x="1386" y="418"/>
                </a:lnTo>
                <a:lnTo>
                  <a:pt x="1322" y="424"/>
                </a:lnTo>
                <a:lnTo>
                  <a:pt x="1260" y="434"/>
                </a:lnTo>
                <a:lnTo>
                  <a:pt x="1198" y="448"/>
                </a:lnTo>
                <a:lnTo>
                  <a:pt x="1138" y="464"/>
                </a:lnTo>
                <a:lnTo>
                  <a:pt x="1080" y="484"/>
                </a:lnTo>
                <a:lnTo>
                  <a:pt x="1022" y="508"/>
                </a:lnTo>
                <a:lnTo>
                  <a:pt x="966" y="536"/>
                </a:lnTo>
                <a:lnTo>
                  <a:pt x="912" y="566"/>
                </a:lnTo>
                <a:lnTo>
                  <a:pt x="860" y="600"/>
                </a:lnTo>
                <a:lnTo>
                  <a:pt x="810" y="638"/>
                </a:lnTo>
                <a:lnTo>
                  <a:pt x="762" y="678"/>
                </a:lnTo>
                <a:lnTo>
                  <a:pt x="716" y="720"/>
                </a:lnTo>
                <a:lnTo>
                  <a:pt x="674" y="766"/>
                </a:lnTo>
                <a:lnTo>
                  <a:pt x="634" y="816"/>
                </a:lnTo>
                <a:lnTo>
                  <a:pt x="596" y="868"/>
                </a:lnTo>
                <a:lnTo>
                  <a:pt x="596" y="868"/>
                </a:lnTo>
                <a:lnTo>
                  <a:pt x="568" y="910"/>
                </a:lnTo>
                <a:lnTo>
                  <a:pt x="542" y="954"/>
                </a:lnTo>
                <a:lnTo>
                  <a:pt x="518" y="1000"/>
                </a:lnTo>
                <a:lnTo>
                  <a:pt x="498" y="1046"/>
                </a:lnTo>
                <a:lnTo>
                  <a:pt x="480" y="1092"/>
                </a:lnTo>
                <a:lnTo>
                  <a:pt x="464" y="1140"/>
                </a:lnTo>
                <a:lnTo>
                  <a:pt x="450" y="1188"/>
                </a:lnTo>
                <a:lnTo>
                  <a:pt x="438" y="1238"/>
                </a:lnTo>
                <a:lnTo>
                  <a:pt x="428" y="1286"/>
                </a:lnTo>
                <a:lnTo>
                  <a:pt x="422" y="1336"/>
                </a:lnTo>
                <a:lnTo>
                  <a:pt x="418" y="1386"/>
                </a:lnTo>
                <a:lnTo>
                  <a:pt x="416" y="1438"/>
                </a:lnTo>
                <a:lnTo>
                  <a:pt x="418" y="1488"/>
                </a:lnTo>
                <a:lnTo>
                  <a:pt x="420" y="1538"/>
                </a:lnTo>
                <a:lnTo>
                  <a:pt x="426" y="1590"/>
                </a:lnTo>
                <a:lnTo>
                  <a:pt x="434" y="1640"/>
                </a:lnTo>
                <a:lnTo>
                  <a:pt x="434" y="1640"/>
                </a:lnTo>
                <a:lnTo>
                  <a:pt x="446" y="1690"/>
                </a:lnTo>
                <a:lnTo>
                  <a:pt x="458" y="1740"/>
                </a:lnTo>
                <a:lnTo>
                  <a:pt x="474" y="1788"/>
                </a:lnTo>
                <a:lnTo>
                  <a:pt x="492" y="1836"/>
                </a:lnTo>
                <a:lnTo>
                  <a:pt x="512" y="1882"/>
                </a:lnTo>
                <a:lnTo>
                  <a:pt x="534" y="1926"/>
                </a:lnTo>
                <a:lnTo>
                  <a:pt x="558" y="1970"/>
                </a:lnTo>
                <a:lnTo>
                  <a:pt x="586" y="2014"/>
                </a:lnTo>
                <a:lnTo>
                  <a:pt x="614" y="2054"/>
                </a:lnTo>
                <a:lnTo>
                  <a:pt x="644" y="2094"/>
                </a:lnTo>
                <a:lnTo>
                  <a:pt x="676" y="2132"/>
                </a:lnTo>
                <a:lnTo>
                  <a:pt x="712" y="2170"/>
                </a:lnTo>
                <a:lnTo>
                  <a:pt x="748" y="2204"/>
                </a:lnTo>
                <a:lnTo>
                  <a:pt x="786" y="2238"/>
                </a:lnTo>
                <a:lnTo>
                  <a:pt x="826" y="2270"/>
                </a:lnTo>
                <a:lnTo>
                  <a:pt x="868" y="2300"/>
                </a:lnTo>
                <a:lnTo>
                  <a:pt x="868" y="2300"/>
                </a:lnTo>
                <a:lnTo>
                  <a:pt x="900" y="2322"/>
                </a:lnTo>
                <a:lnTo>
                  <a:pt x="934" y="2342"/>
                </a:lnTo>
                <a:lnTo>
                  <a:pt x="968" y="2360"/>
                </a:lnTo>
                <a:lnTo>
                  <a:pt x="1002" y="2378"/>
                </a:lnTo>
                <a:lnTo>
                  <a:pt x="1036" y="2394"/>
                </a:lnTo>
                <a:lnTo>
                  <a:pt x="1072" y="2408"/>
                </a:lnTo>
                <a:lnTo>
                  <a:pt x="1108" y="2422"/>
                </a:lnTo>
                <a:lnTo>
                  <a:pt x="1144" y="2434"/>
                </a:lnTo>
                <a:lnTo>
                  <a:pt x="1180" y="2444"/>
                </a:lnTo>
                <a:lnTo>
                  <a:pt x="1218" y="2454"/>
                </a:lnTo>
                <a:lnTo>
                  <a:pt x="1256" y="2462"/>
                </a:lnTo>
                <a:lnTo>
                  <a:pt x="1294" y="2468"/>
                </a:lnTo>
                <a:lnTo>
                  <a:pt x="1332" y="2472"/>
                </a:lnTo>
                <a:lnTo>
                  <a:pt x="1370" y="2476"/>
                </a:lnTo>
                <a:lnTo>
                  <a:pt x="1408" y="2478"/>
                </a:lnTo>
                <a:lnTo>
                  <a:pt x="1446" y="2480"/>
                </a:lnTo>
                <a:lnTo>
                  <a:pt x="1446" y="2480"/>
                </a:lnTo>
                <a:lnTo>
                  <a:pt x="1510" y="2478"/>
                </a:lnTo>
                <a:lnTo>
                  <a:pt x="1574" y="2472"/>
                </a:lnTo>
                <a:lnTo>
                  <a:pt x="1636" y="2462"/>
                </a:lnTo>
                <a:lnTo>
                  <a:pt x="1698" y="2448"/>
                </a:lnTo>
                <a:lnTo>
                  <a:pt x="1758" y="2432"/>
                </a:lnTo>
                <a:lnTo>
                  <a:pt x="1816" y="2410"/>
                </a:lnTo>
                <a:lnTo>
                  <a:pt x="1874" y="2386"/>
                </a:lnTo>
                <a:lnTo>
                  <a:pt x="1930" y="2360"/>
                </a:lnTo>
                <a:lnTo>
                  <a:pt x="1984" y="2328"/>
                </a:lnTo>
                <a:lnTo>
                  <a:pt x="2036" y="2294"/>
                </a:lnTo>
                <a:lnTo>
                  <a:pt x="2086" y="2258"/>
                </a:lnTo>
                <a:lnTo>
                  <a:pt x="2134" y="2218"/>
                </a:lnTo>
                <a:lnTo>
                  <a:pt x="2180" y="2174"/>
                </a:lnTo>
                <a:lnTo>
                  <a:pt x="2222" y="2128"/>
                </a:lnTo>
                <a:lnTo>
                  <a:pt x="2262" y="2080"/>
                </a:lnTo>
                <a:lnTo>
                  <a:pt x="2300" y="2028"/>
                </a:lnTo>
                <a:lnTo>
                  <a:pt x="2300" y="2028"/>
                </a:lnTo>
                <a:lnTo>
                  <a:pt x="2328" y="1984"/>
                </a:lnTo>
                <a:lnTo>
                  <a:pt x="2354" y="1940"/>
                </a:lnTo>
                <a:lnTo>
                  <a:pt x="2378" y="1896"/>
                </a:lnTo>
                <a:lnTo>
                  <a:pt x="2398" y="1850"/>
                </a:lnTo>
                <a:lnTo>
                  <a:pt x="2416" y="1802"/>
                </a:lnTo>
                <a:lnTo>
                  <a:pt x="2432" y="1756"/>
                </a:lnTo>
                <a:lnTo>
                  <a:pt x="2446" y="1706"/>
                </a:lnTo>
                <a:lnTo>
                  <a:pt x="2458" y="1658"/>
                </a:lnTo>
                <a:lnTo>
                  <a:pt x="2468" y="1608"/>
                </a:lnTo>
                <a:lnTo>
                  <a:pt x="2474" y="1558"/>
                </a:lnTo>
                <a:lnTo>
                  <a:pt x="2478" y="1508"/>
                </a:lnTo>
                <a:lnTo>
                  <a:pt x="2480" y="1458"/>
                </a:lnTo>
                <a:lnTo>
                  <a:pt x="2478" y="1408"/>
                </a:lnTo>
                <a:lnTo>
                  <a:pt x="2476" y="1358"/>
                </a:lnTo>
                <a:lnTo>
                  <a:pt x="2470" y="1306"/>
                </a:lnTo>
                <a:lnTo>
                  <a:pt x="2462" y="1256"/>
                </a:lnTo>
                <a:lnTo>
                  <a:pt x="2462" y="1256"/>
                </a:lnTo>
                <a:lnTo>
                  <a:pt x="2450" y="1206"/>
                </a:lnTo>
                <a:lnTo>
                  <a:pt x="2438" y="1156"/>
                </a:lnTo>
                <a:lnTo>
                  <a:pt x="2422" y="1108"/>
                </a:lnTo>
                <a:lnTo>
                  <a:pt x="2404" y="1060"/>
                </a:lnTo>
                <a:lnTo>
                  <a:pt x="2384" y="1014"/>
                </a:lnTo>
                <a:lnTo>
                  <a:pt x="2362" y="968"/>
                </a:lnTo>
                <a:lnTo>
                  <a:pt x="2338" y="924"/>
                </a:lnTo>
                <a:lnTo>
                  <a:pt x="2310" y="882"/>
                </a:lnTo>
                <a:lnTo>
                  <a:pt x="2282" y="840"/>
                </a:lnTo>
                <a:lnTo>
                  <a:pt x="2252" y="802"/>
                </a:lnTo>
                <a:lnTo>
                  <a:pt x="2220" y="762"/>
                </a:lnTo>
                <a:lnTo>
                  <a:pt x="2184" y="726"/>
                </a:lnTo>
                <a:lnTo>
                  <a:pt x="2148" y="690"/>
                </a:lnTo>
                <a:lnTo>
                  <a:pt x="2110" y="658"/>
                </a:lnTo>
                <a:lnTo>
                  <a:pt x="2070" y="626"/>
                </a:lnTo>
                <a:lnTo>
                  <a:pt x="2028" y="596"/>
                </a:lnTo>
                <a:lnTo>
                  <a:pt x="2028" y="596"/>
                </a:lnTo>
                <a:lnTo>
                  <a:pt x="1996" y="574"/>
                </a:lnTo>
                <a:lnTo>
                  <a:pt x="1962" y="554"/>
                </a:lnTo>
                <a:lnTo>
                  <a:pt x="1928" y="536"/>
                </a:lnTo>
                <a:lnTo>
                  <a:pt x="1894" y="518"/>
                </a:lnTo>
                <a:lnTo>
                  <a:pt x="1860" y="502"/>
                </a:lnTo>
                <a:lnTo>
                  <a:pt x="1824" y="488"/>
                </a:lnTo>
                <a:lnTo>
                  <a:pt x="1788" y="474"/>
                </a:lnTo>
                <a:lnTo>
                  <a:pt x="1752" y="462"/>
                </a:lnTo>
                <a:lnTo>
                  <a:pt x="1716" y="452"/>
                </a:lnTo>
                <a:lnTo>
                  <a:pt x="1678" y="442"/>
                </a:lnTo>
                <a:lnTo>
                  <a:pt x="1640" y="434"/>
                </a:lnTo>
                <a:lnTo>
                  <a:pt x="1602" y="428"/>
                </a:lnTo>
                <a:lnTo>
                  <a:pt x="1564" y="422"/>
                </a:lnTo>
                <a:lnTo>
                  <a:pt x="1526" y="420"/>
                </a:lnTo>
                <a:lnTo>
                  <a:pt x="1488" y="418"/>
                </a:lnTo>
                <a:lnTo>
                  <a:pt x="1450" y="416"/>
                </a:lnTo>
                <a:lnTo>
                  <a:pt x="1450" y="416"/>
                </a:lnTo>
                <a:close/>
              </a:path>
            </a:pathLst>
          </a:custGeom>
          <a:gradFill flip="none" rotWithShape="1">
            <a:gsLst>
              <a:gs pos="42000">
                <a:schemeClr val="bg1">
                  <a:lumMod val="95000"/>
                </a:schemeClr>
              </a:gs>
              <a:gs pos="79000">
                <a:schemeClr val="tx1">
                  <a:lumMod val="65000"/>
                  <a:lumOff val="35000"/>
                </a:schemeClr>
              </a:gs>
            </a:gsLst>
            <a:path path="circle">
              <a:fillToRect l="50000" t="50000" r="50000" b="50000"/>
            </a:path>
            <a:tileRect/>
          </a:gra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5" name="Freeform 14"/>
          <p:cNvSpPr/>
          <p:nvPr/>
        </p:nvSpPr>
        <p:spPr bwMode="auto">
          <a:xfrm>
            <a:off x="6242833" y="1334242"/>
            <a:ext cx="2049877" cy="1721891"/>
          </a:xfrm>
          <a:custGeom>
            <a:avLst/>
            <a:gdLst>
              <a:gd name="T0" fmla="*/ 0 w 1424"/>
              <a:gd name="T1" fmla="*/ 602 h 1196"/>
              <a:gd name="T2" fmla="*/ 36 w 1424"/>
              <a:gd name="T3" fmla="*/ 596 h 1196"/>
              <a:gd name="T4" fmla="*/ 66 w 1424"/>
              <a:gd name="T5" fmla="*/ 574 h 1196"/>
              <a:gd name="T6" fmla="*/ 92 w 1424"/>
              <a:gd name="T7" fmla="*/ 542 h 1196"/>
              <a:gd name="T8" fmla="*/ 114 w 1424"/>
              <a:gd name="T9" fmla="*/ 502 h 1196"/>
              <a:gd name="T10" fmla="*/ 130 w 1424"/>
              <a:gd name="T11" fmla="*/ 458 h 1196"/>
              <a:gd name="T12" fmla="*/ 152 w 1424"/>
              <a:gd name="T13" fmla="*/ 376 h 1196"/>
              <a:gd name="T14" fmla="*/ 156 w 1424"/>
              <a:gd name="T15" fmla="*/ 348 h 1196"/>
              <a:gd name="T16" fmla="*/ 170 w 1424"/>
              <a:gd name="T17" fmla="*/ 266 h 1196"/>
              <a:gd name="T18" fmla="*/ 194 w 1424"/>
              <a:gd name="T19" fmla="*/ 180 h 1196"/>
              <a:gd name="T20" fmla="*/ 218 w 1424"/>
              <a:gd name="T21" fmla="*/ 120 h 1196"/>
              <a:gd name="T22" fmla="*/ 250 w 1424"/>
              <a:gd name="T23" fmla="*/ 68 h 1196"/>
              <a:gd name="T24" fmla="*/ 290 w 1424"/>
              <a:gd name="T25" fmla="*/ 26 h 1196"/>
              <a:gd name="T26" fmla="*/ 314 w 1424"/>
              <a:gd name="T27" fmla="*/ 12 h 1196"/>
              <a:gd name="T28" fmla="*/ 340 w 1424"/>
              <a:gd name="T29" fmla="*/ 4 h 1196"/>
              <a:gd name="T30" fmla="*/ 368 w 1424"/>
              <a:gd name="T31" fmla="*/ 0 h 1196"/>
              <a:gd name="T32" fmla="*/ 400 w 1424"/>
              <a:gd name="T33" fmla="*/ 2 h 1196"/>
              <a:gd name="T34" fmla="*/ 474 w 1424"/>
              <a:gd name="T35" fmla="*/ 20 h 1196"/>
              <a:gd name="T36" fmla="*/ 560 w 1424"/>
              <a:gd name="T37" fmla="*/ 52 h 1196"/>
              <a:gd name="T38" fmla="*/ 652 w 1424"/>
              <a:gd name="T39" fmla="*/ 96 h 1196"/>
              <a:gd name="T40" fmla="*/ 746 w 1424"/>
              <a:gd name="T41" fmla="*/ 150 h 1196"/>
              <a:gd name="T42" fmla="*/ 838 w 1424"/>
              <a:gd name="T43" fmla="*/ 212 h 1196"/>
              <a:gd name="T44" fmla="*/ 924 w 1424"/>
              <a:gd name="T45" fmla="*/ 278 h 1196"/>
              <a:gd name="T46" fmla="*/ 1000 w 1424"/>
              <a:gd name="T47" fmla="*/ 346 h 1196"/>
              <a:gd name="T48" fmla="*/ 1034 w 1424"/>
              <a:gd name="T49" fmla="*/ 380 h 1196"/>
              <a:gd name="T50" fmla="*/ 1100 w 1424"/>
              <a:gd name="T51" fmla="*/ 456 h 1196"/>
              <a:gd name="T52" fmla="*/ 1160 w 1424"/>
              <a:gd name="T53" fmla="*/ 532 h 1196"/>
              <a:gd name="T54" fmla="*/ 1210 w 1424"/>
              <a:gd name="T55" fmla="*/ 608 h 1196"/>
              <a:gd name="T56" fmla="*/ 1294 w 1424"/>
              <a:gd name="T57" fmla="*/ 750 h 1196"/>
              <a:gd name="T58" fmla="*/ 1352 w 1424"/>
              <a:gd name="T59" fmla="*/ 882 h 1196"/>
              <a:gd name="T60" fmla="*/ 1372 w 1424"/>
              <a:gd name="T61" fmla="*/ 940 h 1196"/>
              <a:gd name="T62" fmla="*/ 1416 w 1424"/>
              <a:gd name="T63" fmla="*/ 1090 h 1196"/>
              <a:gd name="T64" fmla="*/ 1424 w 1424"/>
              <a:gd name="T65" fmla="*/ 1128 h 1196"/>
              <a:gd name="T66" fmla="*/ 1406 w 1424"/>
              <a:gd name="T67" fmla="*/ 1114 h 1196"/>
              <a:gd name="T68" fmla="*/ 1366 w 1424"/>
              <a:gd name="T69" fmla="*/ 1094 h 1196"/>
              <a:gd name="T70" fmla="*/ 1328 w 1424"/>
              <a:gd name="T71" fmla="*/ 1082 h 1196"/>
              <a:gd name="T72" fmla="*/ 1284 w 1424"/>
              <a:gd name="T73" fmla="*/ 1076 h 1196"/>
              <a:gd name="T74" fmla="*/ 1230 w 1424"/>
              <a:gd name="T75" fmla="*/ 1080 h 1196"/>
              <a:gd name="T76" fmla="*/ 1168 w 1424"/>
              <a:gd name="T77" fmla="*/ 1096 h 1196"/>
              <a:gd name="T78" fmla="*/ 1134 w 1424"/>
              <a:gd name="T79" fmla="*/ 1108 h 1196"/>
              <a:gd name="T80" fmla="*/ 1010 w 1424"/>
              <a:gd name="T81" fmla="*/ 1160 h 1196"/>
              <a:gd name="T82" fmla="*/ 916 w 1424"/>
              <a:gd name="T83" fmla="*/ 1188 h 1196"/>
              <a:gd name="T84" fmla="*/ 860 w 1424"/>
              <a:gd name="T85" fmla="*/ 1196 h 1196"/>
              <a:gd name="T86" fmla="*/ 830 w 1424"/>
              <a:gd name="T87" fmla="*/ 1194 h 1196"/>
              <a:gd name="T88" fmla="*/ 804 w 1424"/>
              <a:gd name="T89" fmla="*/ 1186 h 1196"/>
              <a:gd name="T90" fmla="*/ 792 w 1424"/>
              <a:gd name="T91" fmla="*/ 1182 h 1196"/>
              <a:gd name="T92" fmla="*/ 758 w 1424"/>
              <a:gd name="T93" fmla="*/ 1154 h 1196"/>
              <a:gd name="T94" fmla="*/ 730 w 1424"/>
              <a:gd name="T95" fmla="*/ 1120 h 1196"/>
              <a:gd name="T96" fmla="*/ 674 w 1424"/>
              <a:gd name="T97" fmla="*/ 1028 h 1196"/>
              <a:gd name="T98" fmla="*/ 636 w 1424"/>
              <a:gd name="T99" fmla="*/ 974 h 1196"/>
              <a:gd name="T100" fmla="*/ 590 w 1424"/>
              <a:gd name="T101" fmla="*/ 914 h 1196"/>
              <a:gd name="T102" fmla="*/ 528 w 1424"/>
              <a:gd name="T103" fmla="*/ 848 h 1196"/>
              <a:gd name="T104" fmla="*/ 446 w 1424"/>
              <a:gd name="T105" fmla="*/ 780 h 1196"/>
              <a:gd name="T106" fmla="*/ 402 w 1424"/>
              <a:gd name="T107" fmla="*/ 746 h 1196"/>
              <a:gd name="T108" fmla="*/ 314 w 1424"/>
              <a:gd name="T109" fmla="*/ 694 h 1196"/>
              <a:gd name="T110" fmla="*/ 234 w 1424"/>
              <a:gd name="T111" fmla="*/ 656 h 1196"/>
              <a:gd name="T112" fmla="*/ 162 w 1424"/>
              <a:gd name="T113" fmla="*/ 630 h 1196"/>
              <a:gd name="T114" fmla="*/ 102 w 1424"/>
              <a:gd name="T115" fmla="*/ 614 h 1196"/>
              <a:gd name="T116" fmla="*/ 34 w 1424"/>
              <a:gd name="T117" fmla="*/ 604 h 1196"/>
              <a:gd name="T118" fmla="*/ 0 w 1424"/>
              <a:gd name="T119" fmla="*/ 60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4" h="1196">
                <a:moveTo>
                  <a:pt x="0" y="602"/>
                </a:moveTo>
                <a:lnTo>
                  <a:pt x="0" y="602"/>
                </a:lnTo>
                <a:lnTo>
                  <a:pt x="18" y="602"/>
                </a:lnTo>
                <a:lnTo>
                  <a:pt x="36" y="596"/>
                </a:lnTo>
                <a:lnTo>
                  <a:pt x="52" y="588"/>
                </a:lnTo>
                <a:lnTo>
                  <a:pt x="66" y="574"/>
                </a:lnTo>
                <a:lnTo>
                  <a:pt x="80" y="560"/>
                </a:lnTo>
                <a:lnTo>
                  <a:pt x="92" y="542"/>
                </a:lnTo>
                <a:lnTo>
                  <a:pt x="104" y="522"/>
                </a:lnTo>
                <a:lnTo>
                  <a:pt x="114" y="502"/>
                </a:lnTo>
                <a:lnTo>
                  <a:pt x="122" y="480"/>
                </a:lnTo>
                <a:lnTo>
                  <a:pt x="130" y="458"/>
                </a:lnTo>
                <a:lnTo>
                  <a:pt x="144" y="414"/>
                </a:lnTo>
                <a:lnTo>
                  <a:pt x="152" y="376"/>
                </a:lnTo>
                <a:lnTo>
                  <a:pt x="156" y="348"/>
                </a:lnTo>
                <a:lnTo>
                  <a:pt x="156" y="348"/>
                </a:lnTo>
                <a:lnTo>
                  <a:pt x="160" y="314"/>
                </a:lnTo>
                <a:lnTo>
                  <a:pt x="170" y="266"/>
                </a:lnTo>
                <a:lnTo>
                  <a:pt x="184" y="210"/>
                </a:lnTo>
                <a:lnTo>
                  <a:pt x="194" y="180"/>
                </a:lnTo>
                <a:lnTo>
                  <a:pt x="204" y="150"/>
                </a:lnTo>
                <a:lnTo>
                  <a:pt x="218" y="120"/>
                </a:lnTo>
                <a:lnTo>
                  <a:pt x="232" y="94"/>
                </a:lnTo>
                <a:lnTo>
                  <a:pt x="250" y="68"/>
                </a:lnTo>
                <a:lnTo>
                  <a:pt x="268" y="46"/>
                </a:lnTo>
                <a:lnTo>
                  <a:pt x="290" y="26"/>
                </a:lnTo>
                <a:lnTo>
                  <a:pt x="302" y="18"/>
                </a:lnTo>
                <a:lnTo>
                  <a:pt x="314" y="12"/>
                </a:lnTo>
                <a:lnTo>
                  <a:pt x="326" y="8"/>
                </a:lnTo>
                <a:lnTo>
                  <a:pt x="340" y="4"/>
                </a:lnTo>
                <a:lnTo>
                  <a:pt x="354" y="2"/>
                </a:lnTo>
                <a:lnTo>
                  <a:pt x="368" y="0"/>
                </a:lnTo>
                <a:lnTo>
                  <a:pt x="368" y="0"/>
                </a:lnTo>
                <a:lnTo>
                  <a:pt x="400" y="2"/>
                </a:lnTo>
                <a:lnTo>
                  <a:pt x="436" y="10"/>
                </a:lnTo>
                <a:lnTo>
                  <a:pt x="474" y="20"/>
                </a:lnTo>
                <a:lnTo>
                  <a:pt x="516" y="34"/>
                </a:lnTo>
                <a:lnTo>
                  <a:pt x="560" y="52"/>
                </a:lnTo>
                <a:lnTo>
                  <a:pt x="604" y="74"/>
                </a:lnTo>
                <a:lnTo>
                  <a:pt x="652" y="96"/>
                </a:lnTo>
                <a:lnTo>
                  <a:pt x="698" y="122"/>
                </a:lnTo>
                <a:lnTo>
                  <a:pt x="746" y="150"/>
                </a:lnTo>
                <a:lnTo>
                  <a:pt x="792" y="180"/>
                </a:lnTo>
                <a:lnTo>
                  <a:pt x="838" y="212"/>
                </a:lnTo>
                <a:lnTo>
                  <a:pt x="882" y="244"/>
                </a:lnTo>
                <a:lnTo>
                  <a:pt x="924" y="278"/>
                </a:lnTo>
                <a:lnTo>
                  <a:pt x="964" y="312"/>
                </a:lnTo>
                <a:lnTo>
                  <a:pt x="1000" y="346"/>
                </a:lnTo>
                <a:lnTo>
                  <a:pt x="1034" y="380"/>
                </a:lnTo>
                <a:lnTo>
                  <a:pt x="1034" y="380"/>
                </a:lnTo>
                <a:lnTo>
                  <a:pt x="1068" y="418"/>
                </a:lnTo>
                <a:lnTo>
                  <a:pt x="1100" y="456"/>
                </a:lnTo>
                <a:lnTo>
                  <a:pt x="1130" y="494"/>
                </a:lnTo>
                <a:lnTo>
                  <a:pt x="1160" y="532"/>
                </a:lnTo>
                <a:lnTo>
                  <a:pt x="1186" y="570"/>
                </a:lnTo>
                <a:lnTo>
                  <a:pt x="1210" y="608"/>
                </a:lnTo>
                <a:lnTo>
                  <a:pt x="1256" y="680"/>
                </a:lnTo>
                <a:lnTo>
                  <a:pt x="1294" y="750"/>
                </a:lnTo>
                <a:lnTo>
                  <a:pt x="1326" y="818"/>
                </a:lnTo>
                <a:lnTo>
                  <a:pt x="1352" y="882"/>
                </a:lnTo>
                <a:lnTo>
                  <a:pt x="1372" y="940"/>
                </a:lnTo>
                <a:lnTo>
                  <a:pt x="1372" y="940"/>
                </a:lnTo>
                <a:lnTo>
                  <a:pt x="1400" y="1032"/>
                </a:lnTo>
                <a:lnTo>
                  <a:pt x="1416" y="1090"/>
                </a:lnTo>
                <a:lnTo>
                  <a:pt x="1424" y="1128"/>
                </a:lnTo>
                <a:lnTo>
                  <a:pt x="1424" y="1128"/>
                </a:lnTo>
                <a:lnTo>
                  <a:pt x="1420" y="1124"/>
                </a:lnTo>
                <a:lnTo>
                  <a:pt x="1406" y="1114"/>
                </a:lnTo>
                <a:lnTo>
                  <a:pt x="1382" y="1100"/>
                </a:lnTo>
                <a:lnTo>
                  <a:pt x="1366" y="1094"/>
                </a:lnTo>
                <a:lnTo>
                  <a:pt x="1348" y="1088"/>
                </a:lnTo>
                <a:lnTo>
                  <a:pt x="1328" y="1082"/>
                </a:lnTo>
                <a:lnTo>
                  <a:pt x="1306" y="1078"/>
                </a:lnTo>
                <a:lnTo>
                  <a:pt x="1284" y="1076"/>
                </a:lnTo>
                <a:lnTo>
                  <a:pt x="1258" y="1078"/>
                </a:lnTo>
                <a:lnTo>
                  <a:pt x="1230" y="1080"/>
                </a:lnTo>
                <a:lnTo>
                  <a:pt x="1200" y="1086"/>
                </a:lnTo>
                <a:lnTo>
                  <a:pt x="1168" y="1096"/>
                </a:lnTo>
                <a:lnTo>
                  <a:pt x="1134" y="1108"/>
                </a:lnTo>
                <a:lnTo>
                  <a:pt x="1134" y="1108"/>
                </a:lnTo>
                <a:lnTo>
                  <a:pt x="1068" y="1136"/>
                </a:lnTo>
                <a:lnTo>
                  <a:pt x="1010" y="1160"/>
                </a:lnTo>
                <a:lnTo>
                  <a:pt x="960" y="1176"/>
                </a:lnTo>
                <a:lnTo>
                  <a:pt x="916" y="1188"/>
                </a:lnTo>
                <a:lnTo>
                  <a:pt x="878" y="1194"/>
                </a:lnTo>
                <a:lnTo>
                  <a:pt x="860" y="1196"/>
                </a:lnTo>
                <a:lnTo>
                  <a:pt x="844" y="1196"/>
                </a:lnTo>
                <a:lnTo>
                  <a:pt x="830" y="1194"/>
                </a:lnTo>
                <a:lnTo>
                  <a:pt x="816" y="1192"/>
                </a:lnTo>
                <a:lnTo>
                  <a:pt x="804" y="1186"/>
                </a:lnTo>
                <a:lnTo>
                  <a:pt x="792" y="1182"/>
                </a:lnTo>
                <a:lnTo>
                  <a:pt x="792" y="1182"/>
                </a:lnTo>
                <a:lnTo>
                  <a:pt x="774" y="1168"/>
                </a:lnTo>
                <a:lnTo>
                  <a:pt x="758" y="1154"/>
                </a:lnTo>
                <a:lnTo>
                  <a:pt x="744" y="1138"/>
                </a:lnTo>
                <a:lnTo>
                  <a:pt x="730" y="1120"/>
                </a:lnTo>
                <a:lnTo>
                  <a:pt x="702" y="1078"/>
                </a:lnTo>
                <a:lnTo>
                  <a:pt x="674" y="1028"/>
                </a:lnTo>
                <a:lnTo>
                  <a:pt x="656" y="1002"/>
                </a:lnTo>
                <a:lnTo>
                  <a:pt x="636" y="974"/>
                </a:lnTo>
                <a:lnTo>
                  <a:pt x="614" y="944"/>
                </a:lnTo>
                <a:lnTo>
                  <a:pt x="590" y="914"/>
                </a:lnTo>
                <a:lnTo>
                  <a:pt x="560" y="882"/>
                </a:lnTo>
                <a:lnTo>
                  <a:pt x="528" y="848"/>
                </a:lnTo>
                <a:lnTo>
                  <a:pt x="490" y="814"/>
                </a:lnTo>
                <a:lnTo>
                  <a:pt x="446" y="780"/>
                </a:lnTo>
                <a:lnTo>
                  <a:pt x="446" y="780"/>
                </a:lnTo>
                <a:lnTo>
                  <a:pt x="402" y="746"/>
                </a:lnTo>
                <a:lnTo>
                  <a:pt x="356" y="718"/>
                </a:lnTo>
                <a:lnTo>
                  <a:pt x="314" y="694"/>
                </a:lnTo>
                <a:lnTo>
                  <a:pt x="274" y="672"/>
                </a:lnTo>
                <a:lnTo>
                  <a:pt x="234" y="656"/>
                </a:lnTo>
                <a:lnTo>
                  <a:pt x="198" y="642"/>
                </a:lnTo>
                <a:lnTo>
                  <a:pt x="162" y="630"/>
                </a:lnTo>
                <a:lnTo>
                  <a:pt x="130" y="620"/>
                </a:lnTo>
                <a:lnTo>
                  <a:pt x="102" y="614"/>
                </a:lnTo>
                <a:lnTo>
                  <a:pt x="76" y="610"/>
                </a:lnTo>
                <a:lnTo>
                  <a:pt x="34" y="604"/>
                </a:lnTo>
                <a:lnTo>
                  <a:pt x="8" y="602"/>
                </a:lnTo>
                <a:lnTo>
                  <a:pt x="0" y="602"/>
                </a:lnTo>
                <a:lnTo>
                  <a:pt x="0" y="602"/>
                </a:lnTo>
                <a:close/>
              </a:path>
            </a:pathLst>
          </a:custGeom>
          <a:gradFill flip="none" rotWithShape="1">
            <a:gsLst>
              <a:gs pos="30000">
                <a:schemeClr val="accent5"/>
              </a:gs>
              <a:gs pos="60000">
                <a:schemeClr val="accent5">
                  <a:lumMod val="60000"/>
                  <a:lumOff val="40000"/>
                </a:schemeClr>
              </a:gs>
            </a:gsLst>
            <a:lin ang="8100000" scaled="1"/>
            <a:tileRect/>
          </a:gra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6" name="Freeform 15"/>
          <p:cNvSpPr/>
          <p:nvPr/>
        </p:nvSpPr>
        <p:spPr bwMode="auto">
          <a:xfrm>
            <a:off x="3899293" y="3977546"/>
            <a:ext cx="2049877" cy="1721891"/>
          </a:xfrm>
          <a:custGeom>
            <a:avLst/>
            <a:gdLst>
              <a:gd name="T0" fmla="*/ 1424 w 1424"/>
              <a:gd name="T1" fmla="*/ 592 h 1196"/>
              <a:gd name="T2" fmla="*/ 1388 w 1424"/>
              <a:gd name="T3" fmla="*/ 598 h 1196"/>
              <a:gd name="T4" fmla="*/ 1358 w 1424"/>
              <a:gd name="T5" fmla="*/ 620 h 1196"/>
              <a:gd name="T6" fmla="*/ 1332 w 1424"/>
              <a:gd name="T7" fmla="*/ 654 h 1196"/>
              <a:gd name="T8" fmla="*/ 1310 w 1424"/>
              <a:gd name="T9" fmla="*/ 694 h 1196"/>
              <a:gd name="T10" fmla="*/ 1294 w 1424"/>
              <a:gd name="T11" fmla="*/ 738 h 1196"/>
              <a:gd name="T12" fmla="*/ 1272 w 1424"/>
              <a:gd name="T13" fmla="*/ 818 h 1196"/>
              <a:gd name="T14" fmla="*/ 1268 w 1424"/>
              <a:gd name="T15" fmla="*/ 848 h 1196"/>
              <a:gd name="T16" fmla="*/ 1254 w 1424"/>
              <a:gd name="T17" fmla="*/ 928 h 1196"/>
              <a:gd name="T18" fmla="*/ 1230 w 1424"/>
              <a:gd name="T19" fmla="*/ 1016 h 1196"/>
              <a:gd name="T20" fmla="*/ 1206 w 1424"/>
              <a:gd name="T21" fmla="*/ 1074 h 1196"/>
              <a:gd name="T22" fmla="*/ 1174 w 1424"/>
              <a:gd name="T23" fmla="*/ 1128 h 1196"/>
              <a:gd name="T24" fmla="*/ 1134 w 1424"/>
              <a:gd name="T25" fmla="*/ 1168 h 1196"/>
              <a:gd name="T26" fmla="*/ 1110 w 1424"/>
              <a:gd name="T27" fmla="*/ 1184 h 1196"/>
              <a:gd name="T28" fmla="*/ 1084 w 1424"/>
              <a:gd name="T29" fmla="*/ 1192 h 1196"/>
              <a:gd name="T30" fmla="*/ 1056 w 1424"/>
              <a:gd name="T31" fmla="*/ 1196 h 1196"/>
              <a:gd name="T32" fmla="*/ 1024 w 1424"/>
              <a:gd name="T33" fmla="*/ 1192 h 1196"/>
              <a:gd name="T34" fmla="*/ 950 w 1424"/>
              <a:gd name="T35" fmla="*/ 1176 h 1196"/>
              <a:gd name="T36" fmla="*/ 864 w 1424"/>
              <a:gd name="T37" fmla="*/ 1144 h 1196"/>
              <a:gd name="T38" fmla="*/ 772 w 1424"/>
              <a:gd name="T39" fmla="*/ 1098 h 1196"/>
              <a:gd name="T40" fmla="*/ 678 w 1424"/>
              <a:gd name="T41" fmla="*/ 1046 h 1196"/>
              <a:gd name="T42" fmla="*/ 586 w 1424"/>
              <a:gd name="T43" fmla="*/ 984 h 1196"/>
              <a:gd name="T44" fmla="*/ 500 w 1424"/>
              <a:gd name="T45" fmla="*/ 918 h 1196"/>
              <a:gd name="T46" fmla="*/ 424 w 1424"/>
              <a:gd name="T47" fmla="*/ 850 h 1196"/>
              <a:gd name="T48" fmla="*/ 390 w 1424"/>
              <a:gd name="T49" fmla="*/ 816 h 1196"/>
              <a:gd name="T50" fmla="*/ 324 w 1424"/>
              <a:gd name="T51" fmla="*/ 738 h 1196"/>
              <a:gd name="T52" fmla="*/ 264 w 1424"/>
              <a:gd name="T53" fmla="*/ 662 h 1196"/>
              <a:gd name="T54" fmla="*/ 214 w 1424"/>
              <a:gd name="T55" fmla="*/ 588 h 1196"/>
              <a:gd name="T56" fmla="*/ 130 w 1424"/>
              <a:gd name="T57" fmla="*/ 444 h 1196"/>
              <a:gd name="T58" fmla="*/ 72 w 1424"/>
              <a:gd name="T59" fmla="*/ 314 h 1196"/>
              <a:gd name="T60" fmla="*/ 52 w 1424"/>
              <a:gd name="T61" fmla="*/ 256 h 1196"/>
              <a:gd name="T62" fmla="*/ 8 w 1424"/>
              <a:gd name="T63" fmla="*/ 106 h 1196"/>
              <a:gd name="T64" fmla="*/ 0 w 1424"/>
              <a:gd name="T65" fmla="*/ 68 h 1196"/>
              <a:gd name="T66" fmla="*/ 18 w 1424"/>
              <a:gd name="T67" fmla="*/ 82 h 1196"/>
              <a:gd name="T68" fmla="*/ 58 w 1424"/>
              <a:gd name="T69" fmla="*/ 102 h 1196"/>
              <a:gd name="T70" fmla="*/ 96 w 1424"/>
              <a:gd name="T71" fmla="*/ 112 h 1196"/>
              <a:gd name="T72" fmla="*/ 140 w 1424"/>
              <a:gd name="T73" fmla="*/ 118 h 1196"/>
              <a:gd name="T74" fmla="*/ 194 w 1424"/>
              <a:gd name="T75" fmla="*/ 116 h 1196"/>
              <a:gd name="T76" fmla="*/ 256 w 1424"/>
              <a:gd name="T77" fmla="*/ 100 h 1196"/>
              <a:gd name="T78" fmla="*/ 290 w 1424"/>
              <a:gd name="T79" fmla="*/ 86 h 1196"/>
              <a:gd name="T80" fmla="*/ 414 w 1424"/>
              <a:gd name="T81" fmla="*/ 36 h 1196"/>
              <a:gd name="T82" fmla="*/ 508 w 1424"/>
              <a:gd name="T83" fmla="*/ 8 h 1196"/>
              <a:gd name="T84" fmla="*/ 564 w 1424"/>
              <a:gd name="T85" fmla="*/ 0 h 1196"/>
              <a:gd name="T86" fmla="*/ 594 w 1424"/>
              <a:gd name="T87" fmla="*/ 2 h 1196"/>
              <a:gd name="T88" fmla="*/ 620 w 1424"/>
              <a:gd name="T89" fmla="*/ 8 h 1196"/>
              <a:gd name="T90" fmla="*/ 632 w 1424"/>
              <a:gd name="T91" fmla="*/ 14 h 1196"/>
              <a:gd name="T92" fmla="*/ 666 w 1424"/>
              <a:gd name="T93" fmla="*/ 42 h 1196"/>
              <a:gd name="T94" fmla="*/ 694 w 1424"/>
              <a:gd name="T95" fmla="*/ 76 h 1196"/>
              <a:gd name="T96" fmla="*/ 750 w 1424"/>
              <a:gd name="T97" fmla="*/ 166 h 1196"/>
              <a:gd name="T98" fmla="*/ 788 w 1424"/>
              <a:gd name="T99" fmla="*/ 222 h 1196"/>
              <a:gd name="T100" fmla="*/ 834 w 1424"/>
              <a:gd name="T101" fmla="*/ 282 h 1196"/>
              <a:gd name="T102" fmla="*/ 896 w 1424"/>
              <a:gd name="T103" fmla="*/ 346 h 1196"/>
              <a:gd name="T104" fmla="*/ 978 w 1424"/>
              <a:gd name="T105" fmla="*/ 416 h 1196"/>
              <a:gd name="T106" fmla="*/ 1022 w 1424"/>
              <a:gd name="T107" fmla="*/ 448 h 1196"/>
              <a:gd name="T108" fmla="*/ 1110 w 1424"/>
              <a:gd name="T109" fmla="*/ 502 h 1196"/>
              <a:gd name="T110" fmla="*/ 1190 w 1424"/>
              <a:gd name="T111" fmla="*/ 540 h 1196"/>
              <a:gd name="T112" fmla="*/ 1262 w 1424"/>
              <a:gd name="T113" fmla="*/ 566 h 1196"/>
              <a:gd name="T114" fmla="*/ 1322 w 1424"/>
              <a:gd name="T115" fmla="*/ 582 h 1196"/>
              <a:gd name="T116" fmla="*/ 1390 w 1424"/>
              <a:gd name="T117" fmla="*/ 592 h 1196"/>
              <a:gd name="T118" fmla="*/ 1424 w 1424"/>
              <a:gd name="T119" fmla="*/ 59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4" h="1196">
                <a:moveTo>
                  <a:pt x="1424" y="592"/>
                </a:moveTo>
                <a:lnTo>
                  <a:pt x="1424" y="592"/>
                </a:lnTo>
                <a:lnTo>
                  <a:pt x="1406" y="594"/>
                </a:lnTo>
                <a:lnTo>
                  <a:pt x="1388" y="598"/>
                </a:lnTo>
                <a:lnTo>
                  <a:pt x="1372" y="608"/>
                </a:lnTo>
                <a:lnTo>
                  <a:pt x="1358" y="620"/>
                </a:lnTo>
                <a:lnTo>
                  <a:pt x="1344" y="636"/>
                </a:lnTo>
                <a:lnTo>
                  <a:pt x="1332" y="654"/>
                </a:lnTo>
                <a:lnTo>
                  <a:pt x="1320" y="674"/>
                </a:lnTo>
                <a:lnTo>
                  <a:pt x="1310" y="694"/>
                </a:lnTo>
                <a:lnTo>
                  <a:pt x="1302" y="716"/>
                </a:lnTo>
                <a:lnTo>
                  <a:pt x="1294" y="738"/>
                </a:lnTo>
                <a:lnTo>
                  <a:pt x="1280" y="780"/>
                </a:lnTo>
                <a:lnTo>
                  <a:pt x="1272" y="818"/>
                </a:lnTo>
                <a:lnTo>
                  <a:pt x="1268" y="848"/>
                </a:lnTo>
                <a:lnTo>
                  <a:pt x="1268" y="848"/>
                </a:lnTo>
                <a:lnTo>
                  <a:pt x="1264" y="880"/>
                </a:lnTo>
                <a:lnTo>
                  <a:pt x="1254" y="928"/>
                </a:lnTo>
                <a:lnTo>
                  <a:pt x="1240" y="986"/>
                </a:lnTo>
                <a:lnTo>
                  <a:pt x="1230" y="1016"/>
                </a:lnTo>
                <a:lnTo>
                  <a:pt x="1220" y="1046"/>
                </a:lnTo>
                <a:lnTo>
                  <a:pt x="1206" y="1074"/>
                </a:lnTo>
                <a:lnTo>
                  <a:pt x="1192" y="1102"/>
                </a:lnTo>
                <a:lnTo>
                  <a:pt x="1174" y="1128"/>
                </a:lnTo>
                <a:lnTo>
                  <a:pt x="1156" y="1150"/>
                </a:lnTo>
                <a:lnTo>
                  <a:pt x="1134" y="1168"/>
                </a:lnTo>
                <a:lnTo>
                  <a:pt x="1122" y="1176"/>
                </a:lnTo>
                <a:lnTo>
                  <a:pt x="1110" y="1184"/>
                </a:lnTo>
                <a:lnTo>
                  <a:pt x="1098" y="1188"/>
                </a:lnTo>
                <a:lnTo>
                  <a:pt x="1084" y="1192"/>
                </a:lnTo>
                <a:lnTo>
                  <a:pt x="1070" y="1194"/>
                </a:lnTo>
                <a:lnTo>
                  <a:pt x="1056" y="1196"/>
                </a:lnTo>
                <a:lnTo>
                  <a:pt x="1056" y="1196"/>
                </a:lnTo>
                <a:lnTo>
                  <a:pt x="1024" y="1192"/>
                </a:lnTo>
                <a:lnTo>
                  <a:pt x="988" y="1186"/>
                </a:lnTo>
                <a:lnTo>
                  <a:pt x="950" y="1176"/>
                </a:lnTo>
                <a:lnTo>
                  <a:pt x="908" y="1160"/>
                </a:lnTo>
                <a:lnTo>
                  <a:pt x="864" y="1144"/>
                </a:lnTo>
                <a:lnTo>
                  <a:pt x="820" y="1122"/>
                </a:lnTo>
                <a:lnTo>
                  <a:pt x="772" y="1098"/>
                </a:lnTo>
                <a:lnTo>
                  <a:pt x="726" y="1074"/>
                </a:lnTo>
                <a:lnTo>
                  <a:pt x="678" y="1046"/>
                </a:lnTo>
                <a:lnTo>
                  <a:pt x="632" y="1016"/>
                </a:lnTo>
                <a:lnTo>
                  <a:pt x="586" y="984"/>
                </a:lnTo>
                <a:lnTo>
                  <a:pt x="542" y="952"/>
                </a:lnTo>
                <a:lnTo>
                  <a:pt x="500" y="918"/>
                </a:lnTo>
                <a:lnTo>
                  <a:pt x="460" y="884"/>
                </a:lnTo>
                <a:lnTo>
                  <a:pt x="424" y="850"/>
                </a:lnTo>
                <a:lnTo>
                  <a:pt x="390" y="816"/>
                </a:lnTo>
                <a:lnTo>
                  <a:pt x="390" y="816"/>
                </a:lnTo>
                <a:lnTo>
                  <a:pt x="356" y="778"/>
                </a:lnTo>
                <a:lnTo>
                  <a:pt x="324" y="738"/>
                </a:lnTo>
                <a:lnTo>
                  <a:pt x="294" y="700"/>
                </a:lnTo>
                <a:lnTo>
                  <a:pt x="264" y="662"/>
                </a:lnTo>
                <a:lnTo>
                  <a:pt x="238" y="624"/>
                </a:lnTo>
                <a:lnTo>
                  <a:pt x="214" y="588"/>
                </a:lnTo>
                <a:lnTo>
                  <a:pt x="168" y="514"/>
                </a:lnTo>
                <a:lnTo>
                  <a:pt x="130" y="444"/>
                </a:lnTo>
                <a:lnTo>
                  <a:pt x="98" y="378"/>
                </a:lnTo>
                <a:lnTo>
                  <a:pt x="72" y="314"/>
                </a:lnTo>
                <a:lnTo>
                  <a:pt x="52" y="256"/>
                </a:lnTo>
                <a:lnTo>
                  <a:pt x="52" y="256"/>
                </a:lnTo>
                <a:lnTo>
                  <a:pt x="24" y="164"/>
                </a:lnTo>
                <a:lnTo>
                  <a:pt x="8" y="106"/>
                </a:lnTo>
                <a:lnTo>
                  <a:pt x="0" y="68"/>
                </a:lnTo>
                <a:lnTo>
                  <a:pt x="0" y="68"/>
                </a:lnTo>
                <a:lnTo>
                  <a:pt x="4" y="72"/>
                </a:lnTo>
                <a:lnTo>
                  <a:pt x="18" y="82"/>
                </a:lnTo>
                <a:lnTo>
                  <a:pt x="42" y="96"/>
                </a:lnTo>
                <a:lnTo>
                  <a:pt x="58" y="102"/>
                </a:lnTo>
                <a:lnTo>
                  <a:pt x="76" y="108"/>
                </a:lnTo>
                <a:lnTo>
                  <a:pt x="96" y="112"/>
                </a:lnTo>
                <a:lnTo>
                  <a:pt x="118" y="116"/>
                </a:lnTo>
                <a:lnTo>
                  <a:pt x="140" y="118"/>
                </a:lnTo>
                <a:lnTo>
                  <a:pt x="166" y="118"/>
                </a:lnTo>
                <a:lnTo>
                  <a:pt x="194" y="116"/>
                </a:lnTo>
                <a:lnTo>
                  <a:pt x="224" y="110"/>
                </a:lnTo>
                <a:lnTo>
                  <a:pt x="256" y="100"/>
                </a:lnTo>
                <a:lnTo>
                  <a:pt x="290" y="86"/>
                </a:lnTo>
                <a:lnTo>
                  <a:pt x="290" y="86"/>
                </a:lnTo>
                <a:lnTo>
                  <a:pt x="356" y="58"/>
                </a:lnTo>
                <a:lnTo>
                  <a:pt x="414" y="36"/>
                </a:lnTo>
                <a:lnTo>
                  <a:pt x="464" y="18"/>
                </a:lnTo>
                <a:lnTo>
                  <a:pt x="508" y="8"/>
                </a:lnTo>
                <a:lnTo>
                  <a:pt x="546" y="0"/>
                </a:lnTo>
                <a:lnTo>
                  <a:pt x="564" y="0"/>
                </a:lnTo>
                <a:lnTo>
                  <a:pt x="580" y="0"/>
                </a:lnTo>
                <a:lnTo>
                  <a:pt x="594" y="2"/>
                </a:lnTo>
                <a:lnTo>
                  <a:pt x="608" y="4"/>
                </a:lnTo>
                <a:lnTo>
                  <a:pt x="620" y="8"/>
                </a:lnTo>
                <a:lnTo>
                  <a:pt x="632" y="14"/>
                </a:lnTo>
                <a:lnTo>
                  <a:pt x="632" y="14"/>
                </a:lnTo>
                <a:lnTo>
                  <a:pt x="650" y="26"/>
                </a:lnTo>
                <a:lnTo>
                  <a:pt x="666" y="42"/>
                </a:lnTo>
                <a:lnTo>
                  <a:pt x="680" y="58"/>
                </a:lnTo>
                <a:lnTo>
                  <a:pt x="694" y="76"/>
                </a:lnTo>
                <a:lnTo>
                  <a:pt x="722" y="118"/>
                </a:lnTo>
                <a:lnTo>
                  <a:pt x="750" y="166"/>
                </a:lnTo>
                <a:lnTo>
                  <a:pt x="768" y="194"/>
                </a:lnTo>
                <a:lnTo>
                  <a:pt x="788" y="222"/>
                </a:lnTo>
                <a:lnTo>
                  <a:pt x="810" y="252"/>
                </a:lnTo>
                <a:lnTo>
                  <a:pt x="834" y="282"/>
                </a:lnTo>
                <a:lnTo>
                  <a:pt x="864" y="314"/>
                </a:lnTo>
                <a:lnTo>
                  <a:pt x="896" y="346"/>
                </a:lnTo>
                <a:lnTo>
                  <a:pt x="934" y="380"/>
                </a:lnTo>
                <a:lnTo>
                  <a:pt x="978" y="416"/>
                </a:lnTo>
                <a:lnTo>
                  <a:pt x="978" y="416"/>
                </a:lnTo>
                <a:lnTo>
                  <a:pt x="1022" y="448"/>
                </a:lnTo>
                <a:lnTo>
                  <a:pt x="1068" y="478"/>
                </a:lnTo>
                <a:lnTo>
                  <a:pt x="1110" y="502"/>
                </a:lnTo>
                <a:lnTo>
                  <a:pt x="1150" y="522"/>
                </a:lnTo>
                <a:lnTo>
                  <a:pt x="1190" y="540"/>
                </a:lnTo>
                <a:lnTo>
                  <a:pt x="1226" y="554"/>
                </a:lnTo>
                <a:lnTo>
                  <a:pt x="1262" y="566"/>
                </a:lnTo>
                <a:lnTo>
                  <a:pt x="1294" y="574"/>
                </a:lnTo>
                <a:lnTo>
                  <a:pt x="1322" y="582"/>
                </a:lnTo>
                <a:lnTo>
                  <a:pt x="1348" y="586"/>
                </a:lnTo>
                <a:lnTo>
                  <a:pt x="1390" y="592"/>
                </a:lnTo>
                <a:lnTo>
                  <a:pt x="1416" y="592"/>
                </a:lnTo>
                <a:lnTo>
                  <a:pt x="1424" y="592"/>
                </a:lnTo>
                <a:lnTo>
                  <a:pt x="1424" y="592"/>
                </a:lnTo>
                <a:close/>
              </a:path>
            </a:pathLst>
          </a:custGeom>
          <a:gradFill flip="none" rotWithShape="1">
            <a:gsLst>
              <a:gs pos="30000">
                <a:schemeClr val="accent3"/>
              </a:gs>
              <a:gs pos="60000">
                <a:schemeClr val="accent3">
                  <a:lumMod val="60000"/>
                  <a:lumOff val="40000"/>
                </a:schemeClr>
              </a:gs>
            </a:gsLst>
            <a:lin ang="18900000" scaled="1"/>
            <a:tileRect/>
          </a:gra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7" name="Freeform 16"/>
          <p:cNvSpPr/>
          <p:nvPr/>
        </p:nvSpPr>
        <p:spPr bwMode="auto">
          <a:xfrm>
            <a:off x="6556648" y="3663690"/>
            <a:ext cx="1721667" cy="2050143"/>
          </a:xfrm>
          <a:custGeom>
            <a:avLst/>
            <a:gdLst>
              <a:gd name="T0" fmla="*/ 592 w 1196"/>
              <a:gd name="T1" fmla="*/ 0 h 1424"/>
              <a:gd name="T2" fmla="*/ 600 w 1196"/>
              <a:gd name="T3" fmla="*/ 34 h 1424"/>
              <a:gd name="T4" fmla="*/ 622 w 1196"/>
              <a:gd name="T5" fmla="*/ 66 h 1424"/>
              <a:gd name="T6" fmla="*/ 654 w 1196"/>
              <a:gd name="T7" fmla="*/ 92 h 1424"/>
              <a:gd name="T8" fmla="*/ 694 w 1196"/>
              <a:gd name="T9" fmla="*/ 114 h 1424"/>
              <a:gd name="T10" fmla="*/ 738 w 1196"/>
              <a:gd name="T11" fmla="*/ 130 h 1424"/>
              <a:gd name="T12" fmla="*/ 818 w 1196"/>
              <a:gd name="T13" fmla="*/ 152 h 1424"/>
              <a:gd name="T14" fmla="*/ 848 w 1196"/>
              <a:gd name="T15" fmla="*/ 156 h 1424"/>
              <a:gd name="T16" fmla="*/ 928 w 1196"/>
              <a:gd name="T17" fmla="*/ 170 h 1424"/>
              <a:gd name="T18" fmla="*/ 1016 w 1196"/>
              <a:gd name="T19" fmla="*/ 194 h 1424"/>
              <a:gd name="T20" fmla="*/ 1074 w 1196"/>
              <a:gd name="T21" fmla="*/ 218 h 1424"/>
              <a:gd name="T22" fmla="*/ 1128 w 1196"/>
              <a:gd name="T23" fmla="*/ 250 h 1424"/>
              <a:gd name="T24" fmla="*/ 1170 w 1196"/>
              <a:gd name="T25" fmla="*/ 290 h 1424"/>
              <a:gd name="T26" fmla="*/ 1184 w 1196"/>
              <a:gd name="T27" fmla="*/ 314 h 1424"/>
              <a:gd name="T28" fmla="*/ 1192 w 1196"/>
              <a:gd name="T29" fmla="*/ 340 h 1424"/>
              <a:gd name="T30" fmla="*/ 1196 w 1196"/>
              <a:gd name="T31" fmla="*/ 368 h 1424"/>
              <a:gd name="T32" fmla="*/ 1192 w 1196"/>
              <a:gd name="T33" fmla="*/ 400 h 1424"/>
              <a:gd name="T34" fmla="*/ 1176 w 1196"/>
              <a:gd name="T35" fmla="*/ 474 h 1424"/>
              <a:gd name="T36" fmla="*/ 1144 w 1196"/>
              <a:gd name="T37" fmla="*/ 558 h 1424"/>
              <a:gd name="T38" fmla="*/ 1100 w 1196"/>
              <a:gd name="T39" fmla="*/ 650 h 1424"/>
              <a:gd name="T40" fmla="*/ 1046 w 1196"/>
              <a:gd name="T41" fmla="*/ 746 h 1424"/>
              <a:gd name="T42" fmla="*/ 984 w 1196"/>
              <a:gd name="T43" fmla="*/ 838 h 1424"/>
              <a:gd name="T44" fmla="*/ 918 w 1196"/>
              <a:gd name="T45" fmla="*/ 924 h 1424"/>
              <a:gd name="T46" fmla="*/ 850 w 1196"/>
              <a:gd name="T47" fmla="*/ 1000 h 1424"/>
              <a:gd name="T48" fmla="*/ 816 w 1196"/>
              <a:gd name="T49" fmla="*/ 1034 h 1424"/>
              <a:gd name="T50" fmla="*/ 740 w 1196"/>
              <a:gd name="T51" fmla="*/ 1100 h 1424"/>
              <a:gd name="T52" fmla="*/ 662 w 1196"/>
              <a:gd name="T53" fmla="*/ 1158 h 1424"/>
              <a:gd name="T54" fmla="*/ 588 w 1196"/>
              <a:gd name="T55" fmla="*/ 1210 h 1424"/>
              <a:gd name="T56" fmla="*/ 444 w 1196"/>
              <a:gd name="T57" fmla="*/ 1294 h 1424"/>
              <a:gd name="T58" fmla="*/ 314 w 1196"/>
              <a:gd name="T59" fmla="*/ 1352 h 1424"/>
              <a:gd name="T60" fmla="*/ 256 w 1196"/>
              <a:gd name="T61" fmla="*/ 1372 h 1424"/>
              <a:gd name="T62" fmla="*/ 106 w 1196"/>
              <a:gd name="T63" fmla="*/ 1416 h 1424"/>
              <a:gd name="T64" fmla="*/ 68 w 1196"/>
              <a:gd name="T65" fmla="*/ 1424 h 1424"/>
              <a:gd name="T66" fmla="*/ 82 w 1196"/>
              <a:gd name="T67" fmla="*/ 1406 h 1424"/>
              <a:gd name="T68" fmla="*/ 102 w 1196"/>
              <a:gd name="T69" fmla="*/ 1366 h 1424"/>
              <a:gd name="T70" fmla="*/ 114 w 1196"/>
              <a:gd name="T71" fmla="*/ 1328 h 1424"/>
              <a:gd name="T72" fmla="*/ 118 w 1196"/>
              <a:gd name="T73" fmla="*/ 1282 h 1424"/>
              <a:gd name="T74" fmla="*/ 116 w 1196"/>
              <a:gd name="T75" fmla="*/ 1228 h 1424"/>
              <a:gd name="T76" fmla="*/ 100 w 1196"/>
              <a:gd name="T77" fmla="*/ 1166 h 1424"/>
              <a:gd name="T78" fmla="*/ 88 w 1196"/>
              <a:gd name="T79" fmla="*/ 1134 h 1424"/>
              <a:gd name="T80" fmla="*/ 36 w 1196"/>
              <a:gd name="T81" fmla="*/ 1010 h 1424"/>
              <a:gd name="T82" fmla="*/ 8 w 1196"/>
              <a:gd name="T83" fmla="*/ 916 h 1424"/>
              <a:gd name="T84" fmla="*/ 0 w 1196"/>
              <a:gd name="T85" fmla="*/ 860 h 1424"/>
              <a:gd name="T86" fmla="*/ 2 w 1196"/>
              <a:gd name="T87" fmla="*/ 830 h 1424"/>
              <a:gd name="T88" fmla="*/ 8 w 1196"/>
              <a:gd name="T89" fmla="*/ 804 h 1424"/>
              <a:gd name="T90" fmla="*/ 14 w 1196"/>
              <a:gd name="T91" fmla="*/ 792 h 1424"/>
              <a:gd name="T92" fmla="*/ 42 w 1196"/>
              <a:gd name="T93" fmla="*/ 758 h 1424"/>
              <a:gd name="T94" fmla="*/ 76 w 1196"/>
              <a:gd name="T95" fmla="*/ 730 h 1424"/>
              <a:gd name="T96" fmla="*/ 168 w 1196"/>
              <a:gd name="T97" fmla="*/ 672 h 1424"/>
              <a:gd name="T98" fmla="*/ 222 w 1196"/>
              <a:gd name="T99" fmla="*/ 636 h 1424"/>
              <a:gd name="T100" fmla="*/ 282 w 1196"/>
              <a:gd name="T101" fmla="*/ 590 h 1424"/>
              <a:gd name="T102" fmla="*/ 348 w 1196"/>
              <a:gd name="T103" fmla="*/ 528 h 1424"/>
              <a:gd name="T104" fmla="*/ 416 w 1196"/>
              <a:gd name="T105" fmla="*/ 446 h 1424"/>
              <a:gd name="T106" fmla="*/ 448 w 1196"/>
              <a:gd name="T107" fmla="*/ 400 h 1424"/>
              <a:gd name="T108" fmla="*/ 502 w 1196"/>
              <a:gd name="T109" fmla="*/ 314 h 1424"/>
              <a:gd name="T110" fmla="*/ 540 w 1196"/>
              <a:gd name="T111" fmla="*/ 234 h 1424"/>
              <a:gd name="T112" fmla="*/ 566 w 1196"/>
              <a:gd name="T113" fmla="*/ 162 h 1424"/>
              <a:gd name="T114" fmla="*/ 582 w 1196"/>
              <a:gd name="T115" fmla="*/ 102 h 1424"/>
              <a:gd name="T116" fmla="*/ 592 w 1196"/>
              <a:gd name="T117" fmla="*/ 34 h 1424"/>
              <a:gd name="T118" fmla="*/ 592 w 1196"/>
              <a:gd name="T119" fmla="*/ 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1424">
                <a:moveTo>
                  <a:pt x="592" y="0"/>
                </a:moveTo>
                <a:lnTo>
                  <a:pt x="592" y="0"/>
                </a:lnTo>
                <a:lnTo>
                  <a:pt x="594" y="18"/>
                </a:lnTo>
                <a:lnTo>
                  <a:pt x="600" y="34"/>
                </a:lnTo>
                <a:lnTo>
                  <a:pt x="608" y="50"/>
                </a:lnTo>
                <a:lnTo>
                  <a:pt x="622" y="66"/>
                </a:lnTo>
                <a:lnTo>
                  <a:pt x="636" y="80"/>
                </a:lnTo>
                <a:lnTo>
                  <a:pt x="654" y="92"/>
                </a:lnTo>
                <a:lnTo>
                  <a:pt x="674" y="104"/>
                </a:lnTo>
                <a:lnTo>
                  <a:pt x="694" y="114"/>
                </a:lnTo>
                <a:lnTo>
                  <a:pt x="716" y="122"/>
                </a:lnTo>
                <a:lnTo>
                  <a:pt x="738" y="130"/>
                </a:lnTo>
                <a:lnTo>
                  <a:pt x="780" y="142"/>
                </a:lnTo>
                <a:lnTo>
                  <a:pt x="818" y="152"/>
                </a:lnTo>
                <a:lnTo>
                  <a:pt x="848" y="156"/>
                </a:lnTo>
                <a:lnTo>
                  <a:pt x="848" y="156"/>
                </a:lnTo>
                <a:lnTo>
                  <a:pt x="880" y="160"/>
                </a:lnTo>
                <a:lnTo>
                  <a:pt x="928" y="170"/>
                </a:lnTo>
                <a:lnTo>
                  <a:pt x="986" y="184"/>
                </a:lnTo>
                <a:lnTo>
                  <a:pt x="1016" y="194"/>
                </a:lnTo>
                <a:lnTo>
                  <a:pt x="1046" y="204"/>
                </a:lnTo>
                <a:lnTo>
                  <a:pt x="1074" y="218"/>
                </a:lnTo>
                <a:lnTo>
                  <a:pt x="1102" y="232"/>
                </a:lnTo>
                <a:lnTo>
                  <a:pt x="1128" y="250"/>
                </a:lnTo>
                <a:lnTo>
                  <a:pt x="1150" y="268"/>
                </a:lnTo>
                <a:lnTo>
                  <a:pt x="1170" y="290"/>
                </a:lnTo>
                <a:lnTo>
                  <a:pt x="1176" y="300"/>
                </a:lnTo>
                <a:lnTo>
                  <a:pt x="1184" y="314"/>
                </a:lnTo>
                <a:lnTo>
                  <a:pt x="1188" y="326"/>
                </a:lnTo>
                <a:lnTo>
                  <a:pt x="1192" y="340"/>
                </a:lnTo>
                <a:lnTo>
                  <a:pt x="1194" y="352"/>
                </a:lnTo>
                <a:lnTo>
                  <a:pt x="1196" y="368"/>
                </a:lnTo>
                <a:lnTo>
                  <a:pt x="1196" y="368"/>
                </a:lnTo>
                <a:lnTo>
                  <a:pt x="1192" y="400"/>
                </a:lnTo>
                <a:lnTo>
                  <a:pt x="1186" y="434"/>
                </a:lnTo>
                <a:lnTo>
                  <a:pt x="1176" y="474"/>
                </a:lnTo>
                <a:lnTo>
                  <a:pt x="1162" y="516"/>
                </a:lnTo>
                <a:lnTo>
                  <a:pt x="1144" y="558"/>
                </a:lnTo>
                <a:lnTo>
                  <a:pt x="1122" y="604"/>
                </a:lnTo>
                <a:lnTo>
                  <a:pt x="1100" y="650"/>
                </a:lnTo>
                <a:lnTo>
                  <a:pt x="1074" y="698"/>
                </a:lnTo>
                <a:lnTo>
                  <a:pt x="1046" y="746"/>
                </a:lnTo>
                <a:lnTo>
                  <a:pt x="1016" y="792"/>
                </a:lnTo>
                <a:lnTo>
                  <a:pt x="984" y="838"/>
                </a:lnTo>
                <a:lnTo>
                  <a:pt x="952" y="882"/>
                </a:lnTo>
                <a:lnTo>
                  <a:pt x="918" y="924"/>
                </a:lnTo>
                <a:lnTo>
                  <a:pt x="884" y="964"/>
                </a:lnTo>
                <a:lnTo>
                  <a:pt x="850" y="1000"/>
                </a:lnTo>
                <a:lnTo>
                  <a:pt x="816" y="1034"/>
                </a:lnTo>
                <a:lnTo>
                  <a:pt x="816" y="1034"/>
                </a:lnTo>
                <a:lnTo>
                  <a:pt x="778" y="1068"/>
                </a:lnTo>
                <a:lnTo>
                  <a:pt x="740" y="1100"/>
                </a:lnTo>
                <a:lnTo>
                  <a:pt x="700" y="1130"/>
                </a:lnTo>
                <a:lnTo>
                  <a:pt x="662" y="1158"/>
                </a:lnTo>
                <a:lnTo>
                  <a:pt x="626" y="1186"/>
                </a:lnTo>
                <a:lnTo>
                  <a:pt x="588" y="1210"/>
                </a:lnTo>
                <a:lnTo>
                  <a:pt x="516" y="1256"/>
                </a:lnTo>
                <a:lnTo>
                  <a:pt x="444" y="1294"/>
                </a:lnTo>
                <a:lnTo>
                  <a:pt x="378" y="1326"/>
                </a:lnTo>
                <a:lnTo>
                  <a:pt x="314" y="1352"/>
                </a:lnTo>
                <a:lnTo>
                  <a:pt x="256" y="1372"/>
                </a:lnTo>
                <a:lnTo>
                  <a:pt x="256" y="1372"/>
                </a:lnTo>
                <a:lnTo>
                  <a:pt x="164" y="1400"/>
                </a:lnTo>
                <a:lnTo>
                  <a:pt x="106" y="1416"/>
                </a:lnTo>
                <a:lnTo>
                  <a:pt x="68" y="1424"/>
                </a:lnTo>
                <a:lnTo>
                  <a:pt x="68" y="1424"/>
                </a:lnTo>
                <a:lnTo>
                  <a:pt x="72" y="1420"/>
                </a:lnTo>
                <a:lnTo>
                  <a:pt x="82" y="1406"/>
                </a:lnTo>
                <a:lnTo>
                  <a:pt x="96" y="1382"/>
                </a:lnTo>
                <a:lnTo>
                  <a:pt x="102" y="1366"/>
                </a:lnTo>
                <a:lnTo>
                  <a:pt x="108" y="1348"/>
                </a:lnTo>
                <a:lnTo>
                  <a:pt x="114" y="1328"/>
                </a:lnTo>
                <a:lnTo>
                  <a:pt x="116" y="1306"/>
                </a:lnTo>
                <a:lnTo>
                  <a:pt x="118" y="1282"/>
                </a:lnTo>
                <a:lnTo>
                  <a:pt x="118" y="1256"/>
                </a:lnTo>
                <a:lnTo>
                  <a:pt x="116" y="1228"/>
                </a:lnTo>
                <a:lnTo>
                  <a:pt x="110" y="1198"/>
                </a:lnTo>
                <a:lnTo>
                  <a:pt x="100" y="1166"/>
                </a:lnTo>
                <a:lnTo>
                  <a:pt x="88" y="1134"/>
                </a:lnTo>
                <a:lnTo>
                  <a:pt x="88" y="1134"/>
                </a:lnTo>
                <a:lnTo>
                  <a:pt x="60" y="1068"/>
                </a:lnTo>
                <a:lnTo>
                  <a:pt x="36" y="1010"/>
                </a:lnTo>
                <a:lnTo>
                  <a:pt x="20" y="960"/>
                </a:lnTo>
                <a:lnTo>
                  <a:pt x="8" y="916"/>
                </a:lnTo>
                <a:lnTo>
                  <a:pt x="0" y="876"/>
                </a:lnTo>
                <a:lnTo>
                  <a:pt x="0" y="860"/>
                </a:lnTo>
                <a:lnTo>
                  <a:pt x="0" y="844"/>
                </a:lnTo>
                <a:lnTo>
                  <a:pt x="2" y="830"/>
                </a:lnTo>
                <a:lnTo>
                  <a:pt x="4" y="816"/>
                </a:lnTo>
                <a:lnTo>
                  <a:pt x="8" y="804"/>
                </a:lnTo>
                <a:lnTo>
                  <a:pt x="14" y="792"/>
                </a:lnTo>
                <a:lnTo>
                  <a:pt x="14" y="792"/>
                </a:lnTo>
                <a:lnTo>
                  <a:pt x="26" y="774"/>
                </a:lnTo>
                <a:lnTo>
                  <a:pt x="42" y="758"/>
                </a:lnTo>
                <a:lnTo>
                  <a:pt x="58" y="744"/>
                </a:lnTo>
                <a:lnTo>
                  <a:pt x="76" y="730"/>
                </a:lnTo>
                <a:lnTo>
                  <a:pt x="118" y="702"/>
                </a:lnTo>
                <a:lnTo>
                  <a:pt x="168" y="672"/>
                </a:lnTo>
                <a:lnTo>
                  <a:pt x="194" y="656"/>
                </a:lnTo>
                <a:lnTo>
                  <a:pt x="222" y="636"/>
                </a:lnTo>
                <a:lnTo>
                  <a:pt x="252" y="614"/>
                </a:lnTo>
                <a:lnTo>
                  <a:pt x="282" y="590"/>
                </a:lnTo>
                <a:lnTo>
                  <a:pt x="314" y="560"/>
                </a:lnTo>
                <a:lnTo>
                  <a:pt x="348" y="528"/>
                </a:lnTo>
                <a:lnTo>
                  <a:pt x="382" y="490"/>
                </a:lnTo>
                <a:lnTo>
                  <a:pt x="416" y="446"/>
                </a:lnTo>
                <a:lnTo>
                  <a:pt x="416" y="446"/>
                </a:lnTo>
                <a:lnTo>
                  <a:pt x="448" y="400"/>
                </a:lnTo>
                <a:lnTo>
                  <a:pt x="478" y="356"/>
                </a:lnTo>
                <a:lnTo>
                  <a:pt x="502" y="314"/>
                </a:lnTo>
                <a:lnTo>
                  <a:pt x="522" y="272"/>
                </a:lnTo>
                <a:lnTo>
                  <a:pt x="540" y="234"/>
                </a:lnTo>
                <a:lnTo>
                  <a:pt x="554" y="196"/>
                </a:lnTo>
                <a:lnTo>
                  <a:pt x="566" y="162"/>
                </a:lnTo>
                <a:lnTo>
                  <a:pt x="574" y="130"/>
                </a:lnTo>
                <a:lnTo>
                  <a:pt x="582" y="102"/>
                </a:lnTo>
                <a:lnTo>
                  <a:pt x="586" y="76"/>
                </a:lnTo>
                <a:lnTo>
                  <a:pt x="592" y="34"/>
                </a:lnTo>
                <a:lnTo>
                  <a:pt x="592" y="8"/>
                </a:lnTo>
                <a:lnTo>
                  <a:pt x="592" y="0"/>
                </a:lnTo>
                <a:lnTo>
                  <a:pt x="592" y="0"/>
                </a:lnTo>
                <a:close/>
              </a:path>
            </a:pathLst>
          </a:custGeom>
          <a:gradFill flip="none" rotWithShape="1">
            <a:gsLst>
              <a:gs pos="30000">
                <a:schemeClr val="accent4"/>
              </a:gs>
              <a:gs pos="60000">
                <a:schemeClr val="accent4">
                  <a:lumMod val="60000"/>
                  <a:lumOff val="40000"/>
                </a:schemeClr>
              </a:gs>
            </a:gsLst>
            <a:lin ang="13500000" scaled="1"/>
            <a:tileRect/>
          </a:gra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8" name="Freeform 17"/>
          <p:cNvSpPr/>
          <p:nvPr/>
        </p:nvSpPr>
        <p:spPr bwMode="auto">
          <a:xfrm>
            <a:off x="3913688" y="1316967"/>
            <a:ext cx="1721667" cy="2053023"/>
          </a:xfrm>
          <a:custGeom>
            <a:avLst/>
            <a:gdLst>
              <a:gd name="T0" fmla="*/ 604 w 1196"/>
              <a:gd name="T1" fmla="*/ 1426 h 1426"/>
              <a:gd name="T2" fmla="*/ 596 w 1196"/>
              <a:gd name="T3" fmla="*/ 1390 h 1426"/>
              <a:gd name="T4" fmla="*/ 574 w 1196"/>
              <a:gd name="T5" fmla="*/ 1360 h 1426"/>
              <a:gd name="T6" fmla="*/ 542 w 1196"/>
              <a:gd name="T7" fmla="*/ 1334 h 1426"/>
              <a:gd name="T8" fmla="*/ 502 w 1196"/>
              <a:gd name="T9" fmla="*/ 1312 h 1426"/>
              <a:gd name="T10" fmla="*/ 458 w 1196"/>
              <a:gd name="T11" fmla="*/ 1296 h 1426"/>
              <a:gd name="T12" fmla="*/ 378 w 1196"/>
              <a:gd name="T13" fmla="*/ 1274 h 1426"/>
              <a:gd name="T14" fmla="*/ 348 w 1196"/>
              <a:gd name="T15" fmla="*/ 1270 h 1426"/>
              <a:gd name="T16" fmla="*/ 268 w 1196"/>
              <a:gd name="T17" fmla="*/ 1256 h 1426"/>
              <a:gd name="T18" fmla="*/ 180 w 1196"/>
              <a:gd name="T19" fmla="*/ 1232 h 1426"/>
              <a:gd name="T20" fmla="*/ 122 w 1196"/>
              <a:gd name="T21" fmla="*/ 1208 h 1426"/>
              <a:gd name="T22" fmla="*/ 68 w 1196"/>
              <a:gd name="T23" fmla="*/ 1176 h 1426"/>
              <a:gd name="T24" fmla="*/ 26 w 1196"/>
              <a:gd name="T25" fmla="*/ 1136 h 1426"/>
              <a:gd name="T26" fmla="*/ 12 w 1196"/>
              <a:gd name="T27" fmla="*/ 1112 h 1426"/>
              <a:gd name="T28" fmla="*/ 4 w 1196"/>
              <a:gd name="T29" fmla="*/ 1086 h 1426"/>
              <a:gd name="T30" fmla="*/ 0 w 1196"/>
              <a:gd name="T31" fmla="*/ 1058 h 1426"/>
              <a:gd name="T32" fmla="*/ 4 w 1196"/>
              <a:gd name="T33" fmla="*/ 1026 h 1426"/>
              <a:gd name="T34" fmla="*/ 20 w 1196"/>
              <a:gd name="T35" fmla="*/ 952 h 1426"/>
              <a:gd name="T36" fmla="*/ 52 w 1196"/>
              <a:gd name="T37" fmla="*/ 866 h 1426"/>
              <a:gd name="T38" fmla="*/ 96 w 1196"/>
              <a:gd name="T39" fmla="*/ 774 h 1426"/>
              <a:gd name="T40" fmla="*/ 150 w 1196"/>
              <a:gd name="T41" fmla="*/ 680 h 1426"/>
              <a:gd name="T42" fmla="*/ 212 w 1196"/>
              <a:gd name="T43" fmla="*/ 588 h 1426"/>
              <a:gd name="T44" fmla="*/ 278 w 1196"/>
              <a:gd name="T45" fmla="*/ 502 h 1426"/>
              <a:gd name="T46" fmla="*/ 346 w 1196"/>
              <a:gd name="T47" fmla="*/ 426 h 1426"/>
              <a:gd name="T48" fmla="*/ 380 w 1196"/>
              <a:gd name="T49" fmla="*/ 392 h 1426"/>
              <a:gd name="T50" fmla="*/ 456 w 1196"/>
              <a:gd name="T51" fmla="*/ 326 h 1426"/>
              <a:gd name="T52" fmla="*/ 534 w 1196"/>
              <a:gd name="T53" fmla="*/ 266 h 1426"/>
              <a:gd name="T54" fmla="*/ 608 w 1196"/>
              <a:gd name="T55" fmla="*/ 214 h 1426"/>
              <a:gd name="T56" fmla="*/ 752 w 1196"/>
              <a:gd name="T57" fmla="*/ 132 h 1426"/>
              <a:gd name="T58" fmla="*/ 882 w 1196"/>
              <a:gd name="T59" fmla="*/ 74 h 1426"/>
              <a:gd name="T60" fmla="*/ 940 w 1196"/>
              <a:gd name="T61" fmla="*/ 54 h 1426"/>
              <a:gd name="T62" fmla="*/ 1090 w 1196"/>
              <a:gd name="T63" fmla="*/ 10 h 1426"/>
              <a:gd name="T64" fmla="*/ 1128 w 1196"/>
              <a:gd name="T65" fmla="*/ 0 h 1426"/>
              <a:gd name="T66" fmla="*/ 1114 w 1196"/>
              <a:gd name="T67" fmla="*/ 20 h 1426"/>
              <a:gd name="T68" fmla="*/ 1094 w 1196"/>
              <a:gd name="T69" fmla="*/ 60 h 1426"/>
              <a:gd name="T70" fmla="*/ 1082 w 1196"/>
              <a:gd name="T71" fmla="*/ 96 h 1426"/>
              <a:gd name="T72" fmla="*/ 1078 w 1196"/>
              <a:gd name="T73" fmla="*/ 142 h 1426"/>
              <a:gd name="T74" fmla="*/ 1080 w 1196"/>
              <a:gd name="T75" fmla="*/ 196 h 1426"/>
              <a:gd name="T76" fmla="*/ 1096 w 1196"/>
              <a:gd name="T77" fmla="*/ 258 h 1426"/>
              <a:gd name="T78" fmla="*/ 1108 w 1196"/>
              <a:gd name="T79" fmla="*/ 292 h 1426"/>
              <a:gd name="T80" fmla="*/ 1160 w 1196"/>
              <a:gd name="T81" fmla="*/ 416 h 1426"/>
              <a:gd name="T82" fmla="*/ 1188 w 1196"/>
              <a:gd name="T83" fmla="*/ 510 h 1426"/>
              <a:gd name="T84" fmla="*/ 1196 w 1196"/>
              <a:gd name="T85" fmla="*/ 566 h 1426"/>
              <a:gd name="T86" fmla="*/ 1194 w 1196"/>
              <a:gd name="T87" fmla="*/ 596 h 1426"/>
              <a:gd name="T88" fmla="*/ 1188 w 1196"/>
              <a:gd name="T89" fmla="*/ 622 h 1426"/>
              <a:gd name="T90" fmla="*/ 1182 w 1196"/>
              <a:gd name="T91" fmla="*/ 634 h 1426"/>
              <a:gd name="T92" fmla="*/ 1154 w 1196"/>
              <a:gd name="T93" fmla="*/ 668 h 1426"/>
              <a:gd name="T94" fmla="*/ 1120 w 1196"/>
              <a:gd name="T95" fmla="*/ 696 h 1426"/>
              <a:gd name="T96" fmla="*/ 1028 w 1196"/>
              <a:gd name="T97" fmla="*/ 752 h 1426"/>
              <a:gd name="T98" fmla="*/ 974 w 1196"/>
              <a:gd name="T99" fmla="*/ 788 h 1426"/>
              <a:gd name="T100" fmla="*/ 914 w 1196"/>
              <a:gd name="T101" fmla="*/ 836 h 1426"/>
              <a:gd name="T102" fmla="*/ 848 w 1196"/>
              <a:gd name="T103" fmla="*/ 898 h 1426"/>
              <a:gd name="T104" fmla="*/ 780 w 1196"/>
              <a:gd name="T105" fmla="*/ 980 h 1426"/>
              <a:gd name="T106" fmla="*/ 748 w 1196"/>
              <a:gd name="T107" fmla="*/ 1024 h 1426"/>
              <a:gd name="T108" fmla="*/ 694 w 1196"/>
              <a:gd name="T109" fmla="*/ 1112 h 1426"/>
              <a:gd name="T110" fmla="*/ 656 w 1196"/>
              <a:gd name="T111" fmla="*/ 1192 h 1426"/>
              <a:gd name="T112" fmla="*/ 630 w 1196"/>
              <a:gd name="T113" fmla="*/ 1262 h 1426"/>
              <a:gd name="T114" fmla="*/ 614 w 1196"/>
              <a:gd name="T115" fmla="*/ 1324 h 1426"/>
              <a:gd name="T116" fmla="*/ 604 w 1196"/>
              <a:gd name="T117" fmla="*/ 1390 h 1426"/>
              <a:gd name="T118" fmla="*/ 604 w 1196"/>
              <a:gd name="T119" fmla="*/ 1426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1426">
                <a:moveTo>
                  <a:pt x="604" y="1426"/>
                </a:moveTo>
                <a:lnTo>
                  <a:pt x="604" y="1426"/>
                </a:lnTo>
                <a:lnTo>
                  <a:pt x="602" y="1408"/>
                </a:lnTo>
                <a:lnTo>
                  <a:pt x="596" y="1390"/>
                </a:lnTo>
                <a:lnTo>
                  <a:pt x="588" y="1374"/>
                </a:lnTo>
                <a:lnTo>
                  <a:pt x="574" y="1360"/>
                </a:lnTo>
                <a:lnTo>
                  <a:pt x="560" y="1346"/>
                </a:lnTo>
                <a:lnTo>
                  <a:pt x="542" y="1334"/>
                </a:lnTo>
                <a:lnTo>
                  <a:pt x="522" y="1322"/>
                </a:lnTo>
                <a:lnTo>
                  <a:pt x="502" y="1312"/>
                </a:lnTo>
                <a:lnTo>
                  <a:pt x="480" y="1304"/>
                </a:lnTo>
                <a:lnTo>
                  <a:pt x="458" y="1296"/>
                </a:lnTo>
                <a:lnTo>
                  <a:pt x="416" y="1282"/>
                </a:lnTo>
                <a:lnTo>
                  <a:pt x="378" y="1274"/>
                </a:lnTo>
                <a:lnTo>
                  <a:pt x="348" y="1270"/>
                </a:lnTo>
                <a:lnTo>
                  <a:pt x="348" y="1270"/>
                </a:lnTo>
                <a:lnTo>
                  <a:pt x="316" y="1266"/>
                </a:lnTo>
                <a:lnTo>
                  <a:pt x="268" y="1256"/>
                </a:lnTo>
                <a:lnTo>
                  <a:pt x="210" y="1242"/>
                </a:lnTo>
                <a:lnTo>
                  <a:pt x="180" y="1232"/>
                </a:lnTo>
                <a:lnTo>
                  <a:pt x="150" y="1222"/>
                </a:lnTo>
                <a:lnTo>
                  <a:pt x="122" y="1208"/>
                </a:lnTo>
                <a:lnTo>
                  <a:pt x="94" y="1194"/>
                </a:lnTo>
                <a:lnTo>
                  <a:pt x="68" y="1176"/>
                </a:lnTo>
                <a:lnTo>
                  <a:pt x="46" y="1158"/>
                </a:lnTo>
                <a:lnTo>
                  <a:pt x="26" y="1136"/>
                </a:lnTo>
                <a:lnTo>
                  <a:pt x="20" y="1124"/>
                </a:lnTo>
                <a:lnTo>
                  <a:pt x="12" y="1112"/>
                </a:lnTo>
                <a:lnTo>
                  <a:pt x="8" y="1100"/>
                </a:lnTo>
                <a:lnTo>
                  <a:pt x="4" y="1086"/>
                </a:lnTo>
                <a:lnTo>
                  <a:pt x="2" y="1072"/>
                </a:lnTo>
                <a:lnTo>
                  <a:pt x="0" y="1058"/>
                </a:lnTo>
                <a:lnTo>
                  <a:pt x="0" y="1058"/>
                </a:lnTo>
                <a:lnTo>
                  <a:pt x="4" y="1026"/>
                </a:lnTo>
                <a:lnTo>
                  <a:pt x="10" y="990"/>
                </a:lnTo>
                <a:lnTo>
                  <a:pt x="20" y="952"/>
                </a:lnTo>
                <a:lnTo>
                  <a:pt x="34" y="910"/>
                </a:lnTo>
                <a:lnTo>
                  <a:pt x="52" y="866"/>
                </a:lnTo>
                <a:lnTo>
                  <a:pt x="74" y="822"/>
                </a:lnTo>
                <a:lnTo>
                  <a:pt x="96" y="774"/>
                </a:lnTo>
                <a:lnTo>
                  <a:pt x="122" y="728"/>
                </a:lnTo>
                <a:lnTo>
                  <a:pt x="150" y="680"/>
                </a:lnTo>
                <a:lnTo>
                  <a:pt x="180" y="634"/>
                </a:lnTo>
                <a:lnTo>
                  <a:pt x="212" y="588"/>
                </a:lnTo>
                <a:lnTo>
                  <a:pt x="244" y="544"/>
                </a:lnTo>
                <a:lnTo>
                  <a:pt x="278" y="502"/>
                </a:lnTo>
                <a:lnTo>
                  <a:pt x="312" y="462"/>
                </a:lnTo>
                <a:lnTo>
                  <a:pt x="346" y="426"/>
                </a:lnTo>
                <a:lnTo>
                  <a:pt x="380" y="392"/>
                </a:lnTo>
                <a:lnTo>
                  <a:pt x="380" y="392"/>
                </a:lnTo>
                <a:lnTo>
                  <a:pt x="418" y="358"/>
                </a:lnTo>
                <a:lnTo>
                  <a:pt x="456" y="326"/>
                </a:lnTo>
                <a:lnTo>
                  <a:pt x="496" y="296"/>
                </a:lnTo>
                <a:lnTo>
                  <a:pt x="534" y="266"/>
                </a:lnTo>
                <a:lnTo>
                  <a:pt x="570" y="240"/>
                </a:lnTo>
                <a:lnTo>
                  <a:pt x="608" y="214"/>
                </a:lnTo>
                <a:lnTo>
                  <a:pt x="680" y="170"/>
                </a:lnTo>
                <a:lnTo>
                  <a:pt x="752" y="132"/>
                </a:lnTo>
                <a:lnTo>
                  <a:pt x="818" y="100"/>
                </a:lnTo>
                <a:lnTo>
                  <a:pt x="882" y="74"/>
                </a:lnTo>
                <a:lnTo>
                  <a:pt x="940" y="54"/>
                </a:lnTo>
                <a:lnTo>
                  <a:pt x="940" y="54"/>
                </a:lnTo>
                <a:lnTo>
                  <a:pt x="1032" y="26"/>
                </a:lnTo>
                <a:lnTo>
                  <a:pt x="1090" y="10"/>
                </a:lnTo>
                <a:lnTo>
                  <a:pt x="1128" y="0"/>
                </a:lnTo>
                <a:lnTo>
                  <a:pt x="1128" y="0"/>
                </a:lnTo>
                <a:lnTo>
                  <a:pt x="1124" y="6"/>
                </a:lnTo>
                <a:lnTo>
                  <a:pt x="1114" y="20"/>
                </a:lnTo>
                <a:lnTo>
                  <a:pt x="1100" y="44"/>
                </a:lnTo>
                <a:lnTo>
                  <a:pt x="1094" y="60"/>
                </a:lnTo>
                <a:lnTo>
                  <a:pt x="1088" y="78"/>
                </a:lnTo>
                <a:lnTo>
                  <a:pt x="1082" y="96"/>
                </a:lnTo>
                <a:lnTo>
                  <a:pt x="1080" y="118"/>
                </a:lnTo>
                <a:lnTo>
                  <a:pt x="1078" y="142"/>
                </a:lnTo>
                <a:lnTo>
                  <a:pt x="1078" y="168"/>
                </a:lnTo>
                <a:lnTo>
                  <a:pt x="1080" y="196"/>
                </a:lnTo>
                <a:lnTo>
                  <a:pt x="1086" y="226"/>
                </a:lnTo>
                <a:lnTo>
                  <a:pt x="1096" y="258"/>
                </a:lnTo>
                <a:lnTo>
                  <a:pt x="1108" y="292"/>
                </a:lnTo>
                <a:lnTo>
                  <a:pt x="1108" y="292"/>
                </a:lnTo>
                <a:lnTo>
                  <a:pt x="1136" y="358"/>
                </a:lnTo>
                <a:lnTo>
                  <a:pt x="1160" y="416"/>
                </a:lnTo>
                <a:lnTo>
                  <a:pt x="1176" y="466"/>
                </a:lnTo>
                <a:lnTo>
                  <a:pt x="1188" y="510"/>
                </a:lnTo>
                <a:lnTo>
                  <a:pt x="1196" y="548"/>
                </a:lnTo>
                <a:lnTo>
                  <a:pt x="1196" y="566"/>
                </a:lnTo>
                <a:lnTo>
                  <a:pt x="1196" y="582"/>
                </a:lnTo>
                <a:lnTo>
                  <a:pt x="1194" y="596"/>
                </a:lnTo>
                <a:lnTo>
                  <a:pt x="1192" y="610"/>
                </a:lnTo>
                <a:lnTo>
                  <a:pt x="1188" y="622"/>
                </a:lnTo>
                <a:lnTo>
                  <a:pt x="1182" y="634"/>
                </a:lnTo>
                <a:lnTo>
                  <a:pt x="1182" y="634"/>
                </a:lnTo>
                <a:lnTo>
                  <a:pt x="1170" y="652"/>
                </a:lnTo>
                <a:lnTo>
                  <a:pt x="1154" y="668"/>
                </a:lnTo>
                <a:lnTo>
                  <a:pt x="1138" y="682"/>
                </a:lnTo>
                <a:lnTo>
                  <a:pt x="1120" y="696"/>
                </a:lnTo>
                <a:lnTo>
                  <a:pt x="1078" y="722"/>
                </a:lnTo>
                <a:lnTo>
                  <a:pt x="1028" y="752"/>
                </a:lnTo>
                <a:lnTo>
                  <a:pt x="1002" y="770"/>
                </a:lnTo>
                <a:lnTo>
                  <a:pt x="974" y="788"/>
                </a:lnTo>
                <a:lnTo>
                  <a:pt x="944" y="810"/>
                </a:lnTo>
                <a:lnTo>
                  <a:pt x="914" y="836"/>
                </a:lnTo>
                <a:lnTo>
                  <a:pt x="882" y="864"/>
                </a:lnTo>
                <a:lnTo>
                  <a:pt x="848" y="898"/>
                </a:lnTo>
                <a:lnTo>
                  <a:pt x="814" y="936"/>
                </a:lnTo>
                <a:lnTo>
                  <a:pt x="780" y="980"/>
                </a:lnTo>
                <a:lnTo>
                  <a:pt x="780" y="980"/>
                </a:lnTo>
                <a:lnTo>
                  <a:pt x="748" y="1024"/>
                </a:lnTo>
                <a:lnTo>
                  <a:pt x="718" y="1068"/>
                </a:lnTo>
                <a:lnTo>
                  <a:pt x="694" y="1112"/>
                </a:lnTo>
                <a:lnTo>
                  <a:pt x="674" y="1152"/>
                </a:lnTo>
                <a:lnTo>
                  <a:pt x="656" y="1192"/>
                </a:lnTo>
                <a:lnTo>
                  <a:pt x="642" y="1228"/>
                </a:lnTo>
                <a:lnTo>
                  <a:pt x="630" y="1262"/>
                </a:lnTo>
                <a:lnTo>
                  <a:pt x="622" y="1294"/>
                </a:lnTo>
                <a:lnTo>
                  <a:pt x="614" y="1324"/>
                </a:lnTo>
                <a:lnTo>
                  <a:pt x="610" y="1350"/>
                </a:lnTo>
                <a:lnTo>
                  <a:pt x="604" y="1390"/>
                </a:lnTo>
                <a:lnTo>
                  <a:pt x="604" y="1418"/>
                </a:lnTo>
                <a:lnTo>
                  <a:pt x="604" y="1426"/>
                </a:lnTo>
                <a:lnTo>
                  <a:pt x="604" y="1426"/>
                </a:lnTo>
                <a:close/>
              </a:path>
            </a:pathLst>
          </a:custGeom>
          <a:gradFill flip="none" rotWithShape="1">
            <a:gsLst>
              <a:gs pos="30000">
                <a:schemeClr val="accent2">
                  <a:lumMod val="60000"/>
                  <a:lumOff val="40000"/>
                </a:schemeClr>
              </a:gs>
              <a:gs pos="60000">
                <a:schemeClr val="accent2"/>
              </a:gs>
            </a:gsLst>
            <a:lin ang="2700000" scaled="1"/>
            <a:tileRect/>
          </a:gra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9" name="矩形 38"/>
          <p:cNvSpPr/>
          <p:nvPr/>
        </p:nvSpPr>
        <p:spPr>
          <a:xfrm>
            <a:off x="579357" y="3982925"/>
            <a:ext cx="2889596" cy="1688655"/>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0" name="矩形 39"/>
          <p:cNvSpPr/>
          <p:nvPr/>
        </p:nvSpPr>
        <p:spPr>
          <a:xfrm>
            <a:off x="579357" y="1385883"/>
            <a:ext cx="2889596" cy="1688655"/>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1" name="矩形 40"/>
          <p:cNvSpPr/>
          <p:nvPr/>
        </p:nvSpPr>
        <p:spPr>
          <a:xfrm>
            <a:off x="8723051" y="3982925"/>
            <a:ext cx="2889596" cy="1688655"/>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2" name="矩形 41"/>
          <p:cNvSpPr/>
          <p:nvPr/>
        </p:nvSpPr>
        <p:spPr>
          <a:xfrm>
            <a:off x="8716941" y="1385883"/>
            <a:ext cx="2889596" cy="1688655"/>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43" name="直接连接符 42"/>
          <p:cNvCxnSpPr/>
          <p:nvPr/>
        </p:nvCxnSpPr>
        <p:spPr>
          <a:xfrm flipH="1" flipV="1">
            <a:off x="8180427" y="2216879"/>
            <a:ext cx="500959" cy="1"/>
          </a:xfrm>
          <a:prstGeom prst="line">
            <a:avLst/>
          </a:prstGeom>
          <a:ln w="12700">
            <a:solidFill>
              <a:schemeClr val="bg1">
                <a:lumMod val="65000"/>
                <a:lumOff val="3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5128826" y="2842877"/>
            <a:ext cx="2020524" cy="1586063"/>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ct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45" name="直接连接符 44"/>
          <p:cNvCxnSpPr/>
          <p:nvPr/>
        </p:nvCxnSpPr>
        <p:spPr>
          <a:xfrm flipH="1" flipV="1">
            <a:off x="8180427" y="4813921"/>
            <a:ext cx="500959" cy="1"/>
          </a:xfrm>
          <a:prstGeom prst="line">
            <a:avLst/>
          </a:prstGeom>
          <a:ln w="12700">
            <a:solidFill>
              <a:schemeClr val="bg1">
                <a:lumMod val="65000"/>
                <a:lumOff val="3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3517068" y="2216879"/>
            <a:ext cx="500959" cy="1"/>
          </a:xfrm>
          <a:prstGeom prst="line">
            <a:avLst/>
          </a:prstGeom>
          <a:ln w="12700">
            <a:solidFill>
              <a:schemeClr val="bg1">
                <a:lumMod val="65000"/>
                <a:lumOff val="3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3517068" y="4813921"/>
            <a:ext cx="500959" cy="1"/>
          </a:xfrm>
          <a:prstGeom prst="line">
            <a:avLst/>
          </a:prstGeom>
          <a:ln w="12700">
            <a:solidFill>
              <a:schemeClr val="bg1">
                <a:lumMod val="65000"/>
                <a:lumOff val="3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4573206" y="2003464"/>
            <a:ext cx="473802" cy="423939"/>
            <a:chOff x="4987925" y="414338"/>
            <a:chExt cx="1898650" cy="1698625"/>
          </a:xfrm>
        </p:grpSpPr>
        <p:sp>
          <p:nvSpPr>
            <p:cNvPr id="49"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0"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1"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52" name="组合 51"/>
          <p:cNvGrpSpPr/>
          <p:nvPr/>
        </p:nvGrpSpPr>
        <p:grpSpPr>
          <a:xfrm>
            <a:off x="7129831" y="4553549"/>
            <a:ext cx="426267" cy="423939"/>
            <a:chOff x="2616200" y="414338"/>
            <a:chExt cx="1708150" cy="1698625"/>
          </a:xfrm>
        </p:grpSpPr>
        <p:sp>
          <p:nvSpPr>
            <p:cNvPr id="53"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4"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5"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56" name="组合 55"/>
          <p:cNvGrpSpPr/>
          <p:nvPr/>
        </p:nvGrpSpPr>
        <p:grpSpPr>
          <a:xfrm>
            <a:off x="4594597" y="4553549"/>
            <a:ext cx="431021" cy="423939"/>
            <a:chOff x="5032375" y="3027363"/>
            <a:chExt cx="1727200" cy="1698625"/>
          </a:xfrm>
        </p:grpSpPr>
        <p:sp>
          <p:nvSpPr>
            <p:cNvPr id="57"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8"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9"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0"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1"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62" name="组合 61"/>
          <p:cNvGrpSpPr/>
          <p:nvPr/>
        </p:nvGrpSpPr>
        <p:grpSpPr>
          <a:xfrm>
            <a:off x="7131020" y="2003464"/>
            <a:ext cx="423889" cy="423939"/>
            <a:chOff x="152400" y="414338"/>
            <a:chExt cx="1698625" cy="1698625"/>
          </a:xfrm>
        </p:grpSpPr>
        <p:sp>
          <p:nvSpPr>
            <p:cNvPr id="63"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4"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000"/>
                                        <p:tgtEl>
                                          <p:spTgt spid="3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600"/>
                                        <p:tgtEl>
                                          <p:spTgt spid="35"/>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300"/>
                                        <p:tgtEl>
                                          <p:spTgt spid="30"/>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300"/>
                                        <p:tgtEl>
                                          <p:spTgt spid="2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600"/>
                                        <p:tgtEl>
                                          <p:spTgt spid="37"/>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300"/>
                                        <p:tgtEl>
                                          <p:spTgt spid="26"/>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300"/>
                                        <p:tgtEl>
                                          <p:spTgt spid="33"/>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right)">
                                      <p:cBhvr>
                                        <p:cTn id="35" dur="600"/>
                                        <p:tgtEl>
                                          <p:spTgt spid="36"/>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300"/>
                                        <p:tgtEl>
                                          <p:spTgt spid="32"/>
                                        </p:tgtEl>
                                      </p:cBhvr>
                                    </p:animEffect>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300"/>
                                        <p:tgtEl>
                                          <p:spTgt spid="29"/>
                                        </p:tgtEl>
                                      </p:cBhvr>
                                    </p:animEffect>
                                  </p:childTnLst>
                                </p:cTn>
                              </p:par>
                            </p:childTnLst>
                          </p:cTn>
                        </p:par>
                        <p:par>
                          <p:cTn id="44" fill="hold">
                            <p:stCondLst>
                              <p:cond delay="70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600"/>
                                        <p:tgtEl>
                                          <p:spTgt spid="38"/>
                                        </p:tgtEl>
                                      </p:cBhvr>
                                    </p:animEffect>
                                  </p:childTnLst>
                                </p:cTn>
                              </p:par>
                            </p:childTnLst>
                          </p:cTn>
                        </p:par>
                        <p:par>
                          <p:cTn id="48" fill="hold">
                            <p:stCondLst>
                              <p:cond delay="800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300"/>
                                        <p:tgtEl>
                                          <p:spTgt spid="28"/>
                                        </p:tgtEl>
                                      </p:cBhvr>
                                    </p:animEffect>
                                  </p:childTnLst>
                                </p:cTn>
                              </p:par>
                            </p:childTnLst>
                          </p:cTn>
                        </p:par>
                        <p:par>
                          <p:cTn id="52" fill="hold">
                            <p:stCondLst>
                              <p:cond delay="8500"/>
                            </p:stCondLst>
                            <p:childTnLst>
                              <p:par>
                                <p:cTn id="53" presetID="22" presetClass="entr" presetSubtype="1"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300"/>
                                        <p:tgtEl>
                                          <p:spTgt spid="31"/>
                                        </p:tgtEl>
                                      </p:cBhvr>
                                    </p:animEffect>
                                  </p:childTnLst>
                                </p:cTn>
                              </p:par>
                            </p:childTnLst>
                          </p:cTn>
                        </p:par>
                        <p:par>
                          <p:cTn id="56" fill="hold">
                            <p:stCondLst>
                              <p:cond delay="9000"/>
                            </p:stCondLst>
                            <p:childTnLst>
                              <p:par>
                                <p:cTn id="57" presetID="53" presetClass="entr" presetSubtype="16"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300" fill="hold"/>
                                        <p:tgtEl>
                                          <p:spTgt spid="62"/>
                                        </p:tgtEl>
                                        <p:attrNameLst>
                                          <p:attrName>ppt_w</p:attrName>
                                        </p:attrNameLst>
                                      </p:cBhvr>
                                      <p:tavLst>
                                        <p:tav tm="0">
                                          <p:val>
                                            <p:fltVal val="0"/>
                                          </p:val>
                                        </p:tav>
                                        <p:tav tm="100000">
                                          <p:val>
                                            <p:strVal val="#ppt_w"/>
                                          </p:val>
                                        </p:tav>
                                      </p:tavLst>
                                    </p:anim>
                                    <p:anim calcmode="lin" valueType="num">
                                      <p:cBhvr>
                                        <p:cTn id="60" dur="300" fill="hold"/>
                                        <p:tgtEl>
                                          <p:spTgt spid="62"/>
                                        </p:tgtEl>
                                        <p:attrNameLst>
                                          <p:attrName>ppt_h</p:attrName>
                                        </p:attrNameLst>
                                      </p:cBhvr>
                                      <p:tavLst>
                                        <p:tav tm="0">
                                          <p:val>
                                            <p:fltVal val="0"/>
                                          </p:val>
                                        </p:tav>
                                        <p:tav tm="100000">
                                          <p:val>
                                            <p:strVal val="#ppt_h"/>
                                          </p:val>
                                        </p:tav>
                                      </p:tavLst>
                                    </p:anim>
                                    <p:animEffect transition="in" filter="fade">
                                      <p:cBhvr>
                                        <p:cTn id="61" dur="300"/>
                                        <p:tgtEl>
                                          <p:spTgt spid="62"/>
                                        </p:tgtEl>
                                      </p:cBhvr>
                                    </p:animEffect>
                                  </p:childTnLst>
                                </p:cTn>
                              </p:par>
                            </p:childTnLst>
                          </p:cTn>
                        </p:par>
                        <p:par>
                          <p:cTn id="62" fill="hold">
                            <p:stCondLst>
                              <p:cond delay="9500"/>
                            </p:stCondLst>
                            <p:childTnLst>
                              <p:par>
                                <p:cTn id="63" presetID="53" presetClass="entr" presetSubtype="16"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300" fill="hold"/>
                                        <p:tgtEl>
                                          <p:spTgt spid="52"/>
                                        </p:tgtEl>
                                        <p:attrNameLst>
                                          <p:attrName>ppt_w</p:attrName>
                                        </p:attrNameLst>
                                      </p:cBhvr>
                                      <p:tavLst>
                                        <p:tav tm="0">
                                          <p:val>
                                            <p:fltVal val="0"/>
                                          </p:val>
                                        </p:tav>
                                        <p:tav tm="100000">
                                          <p:val>
                                            <p:strVal val="#ppt_w"/>
                                          </p:val>
                                        </p:tav>
                                      </p:tavLst>
                                    </p:anim>
                                    <p:anim calcmode="lin" valueType="num">
                                      <p:cBhvr>
                                        <p:cTn id="66" dur="300" fill="hold"/>
                                        <p:tgtEl>
                                          <p:spTgt spid="52"/>
                                        </p:tgtEl>
                                        <p:attrNameLst>
                                          <p:attrName>ppt_h</p:attrName>
                                        </p:attrNameLst>
                                      </p:cBhvr>
                                      <p:tavLst>
                                        <p:tav tm="0">
                                          <p:val>
                                            <p:fltVal val="0"/>
                                          </p:val>
                                        </p:tav>
                                        <p:tav tm="100000">
                                          <p:val>
                                            <p:strVal val="#ppt_h"/>
                                          </p:val>
                                        </p:tav>
                                      </p:tavLst>
                                    </p:anim>
                                    <p:animEffect transition="in" filter="fade">
                                      <p:cBhvr>
                                        <p:cTn id="67" dur="300"/>
                                        <p:tgtEl>
                                          <p:spTgt spid="52"/>
                                        </p:tgtEl>
                                      </p:cBhvr>
                                    </p:animEffect>
                                  </p:childTnLst>
                                </p:cTn>
                              </p:par>
                            </p:childTnLst>
                          </p:cTn>
                        </p:par>
                        <p:par>
                          <p:cTn id="68" fill="hold">
                            <p:stCondLst>
                              <p:cond delay="10000"/>
                            </p:stCondLst>
                            <p:childTnLst>
                              <p:par>
                                <p:cTn id="69" presetID="53" presetClass="entr" presetSubtype="16"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childTnLst>
                          </p:cTn>
                        </p:par>
                        <p:par>
                          <p:cTn id="74" fill="hold">
                            <p:stCondLst>
                              <p:cond delay="10500"/>
                            </p:stCondLst>
                            <p:childTnLst>
                              <p:par>
                                <p:cTn id="75" presetID="53" presetClass="entr" presetSubtype="16"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childTnLst>
                          </p:cTn>
                        </p:par>
                        <p:par>
                          <p:cTn id="80" fill="hold">
                            <p:stCondLst>
                              <p:cond delay="11000"/>
                            </p:stCondLst>
                            <p:childTnLst>
                              <p:par>
                                <p:cTn id="81" presetID="53" presetClass="entr" presetSubtype="16"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300" fill="hold"/>
                                        <p:tgtEl>
                                          <p:spTgt spid="44"/>
                                        </p:tgtEl>
                                        <p:attrNameLst>
                                          <p:attrName>ppt_w</p:attrName>
                                        </p:attrNameLst>
                                      </p:cBhvr>
                                      <p:tavLst>
                                        <p:tav tm="0">
                                          <p:val>
                                            <p:fltVal val="0"/>
                                          </p:val>
                                        </p:tav>
                                        <p:tav tm="100000">
                                          <p:val>
                                            <p:strVal val="#ppt_w"/>
                                          </p:val>
                                        </p:tav>
                                      </p:tavLst>
                                    </p:anim>
                                    <p:anim calcmode="lin" valueType="num">
                                      <p:cBhvr>
                                        <p:cTn id="84" dur="300" fill="hold"/>
                                        <p:tgtEl>
                                          <p:spTgt spid="44"/>
                                        </p:tgtEl>
                                        <p:attrNameLst>
                                          <p:attrName>ppt_h</p:attrName>
                                        </p:attrNameLst>
                                      </p:cBhvr>
                                      <p:tavLst>
                                        <p:tav tm="0">
                                          <p:val>
                                            <p:fltVal val="0"/>
                                          </p:val>
                                        </p:tav>
                                        <p:tav tm="100000">
                                          <p:val>
                                            <p:strVal val="#ppt_h"/>
                                          </p:val>
                                        </p:tav>
                                      </p:tavLst>
                                    </p:anim>
                                    <p:animEffect transition="in" filter="fade">
                                      <p:cBhvr>
                                        <p:cTn id="85" dur="300"/>
                                        <p:tgtEl>
                                          <p:spTgt spid="44"/>
                                        </p:tgtEl>
                                      </p:cBhvr>
                                    </p:animEffect>
                                  </p:childTnLst>
                                </p:cTn>
                              </p:par>
                            </p:childTnLst>
                          </p:cTn>
                        </p:par>
                        <p:par>
                          <p:cTn id="86" fill="hold">
                            <p:stCondLst>
                              <p:cond delay="11500"/>
                            </p:stCondLst>
                            <p:childTnLst>
                              <p:par>
                                <p:cTn id="87" presetID="22" presetClass="entr" presetSubtype="2"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right)">
                                      <p:cBhvr>
                                        <p:cTn id="89" dur="300"/>
                                        <p:tgtEl>
                                          <p:spTgt spid="46"/>
                                        </p:tgtEl>
                                      </p:cBhvr>
                                    </p:animEffect>
                                  </p:childTnLst>
                                </p:cTn>
                              </p:par>
                            </p:childTnLst>
                          </p:cTn>
                        </p:par>
                        <p:par>
                          <p:cTn id="90" fill="hold">
                            <p:stCondLst>
                              <p:cond delay="12000"/>
                            </p:stCondLst>
                            <p:childTnLst>
                              <p:par>
                                <p:cTn id="91" presetID="2" presetClass="entr" presetSubtype="8"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300" fill="hold"/>
                                        <p:tgtEl>
                                          <p:spTgt spid="40"/>
                                        </p:tgtEl>
                                        <p:attrNameLst>
                                          <p:attrName>ppt_x</p:attrName>
                                        </p:attrNameLst>
                                      </p:cBhvr>
                                      <p:tavLst>
                                        <p:tav tm="0">
                                          <p:val>
                                            <p:strVal val="0-#ppt_w/2"/>
                                          </p:val>
                                        </p:tav>
                                        <p:tav tm="100000">
                                          <p:val>
                                            <p:strVal val="#ppt_x"/>
                                          </p:val>
                                        </p:tav>
                                      </p:tavLst>
                                    </p:anim>
                                    <p:anim calcmode="lin" valueType="num">
                                      <p:cBhvr additive="base">
                                        <p:cTn id="94" dur="300" fill="hold"/>
                                        <p:tgtEl>
                                          <p:spTgt spid="40"/>
                                        </p:tgtEl>
                                        <p:attrNameLst>
                                          <p:attrName>ppt_y</p:attrName>
                                        </p:attrNameLst>
                                      </p:cBhvr>
                                      <p:tavLst>
                                        <p:tav tm="0">
                                          <p:val>
                                            <p:strVal val="#ppt_y"/>
                                          </p:val>
                                        </p:tav>
                                        <p:tav tm="100000">
                                          <p:val>
                                            <p:strVal val="#ppt_y"/>
                                          </p:val>
                                        </p:tav>
                                      </p:tavLst>
                                    </p:anim>
                                  </p:childTnLst>
                                </p:cTn>
                              </p:par>
                            </p:childTnLst>
                          </p:cTn>
                        </p:par>
                        <p:par>
                          <p:cTn id="95" fill="hold">
                            <p:stCondLst>
                              <p:cond delay="12500"/>
                            </p:stCondLst>
                            <p:childTnLst>
                              <p:par>
                                <p:cTn id="96" presetID="22" presetClass="entr" presetSubtype="8" fill="hold"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300"/>
                                        <p:tgtEl>
                                          <p:spTgt spid="43"/>
                                        </p:tgtEl>
                                      </p:cBhvr>
                                    </p:animEffect>
                                  </p:childTnLst>
                                </p:cTn>
                              </p:par>
                            </p:childTnLst>
                          </p:cTn>
                        </p:par>
                        <p:par>
                          <p:cTn id="99" fill="hold">
                            <p:stCondLst>
                              <p:cond delay="13000"/>
                            </p:stCondLst>
                            <p:childTnLst>
                              <p:par>
                                <p:cTn id="100" presetID="2" presetClass="entr" presetSubtype="2"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300" fill="hold"/>
                                        <p:tgtEl>
                                          <p:spTgt spid="42"/>
                                        </p:tgtEl>
                                        <p:attrNameLst>
                                          <p:attrName>ppt_x</p:attrName>
                                        </p:attrNameLst>
                                      </p:cBhvr>
                                      <p:tavLst>
                                        <p:tav tm="0">
                                          <p:val>
                                            <p:strVal val="1+#ppt_w/2"/>
                                          </p:val>
                                        </p:tav>
                                        <p:tav tm="100000">
                                          <p:val>
                                            <p:strVal val="#ppt_x"/>
                                          </p:val>
                                        </p:tav>
                                      </p:tavLst>
                                    </p:anim>
                                    <p:anim calcmode="lin" valueType="num">
                                      <p:cBhvr additive="base">
                                        <p:cTn id="103" dur="300" fill="hold"/>
                                        <p:tgtEl>
                                          <p:spTgt spid="42"/>
                                        </p:tgtEl>
                                        <p:attrNameLst>
                                          <p:attrName>ppt_y</p:attrName>
                                        </p:attrNameLst>
                                      </p:cBhvr>
                                      <p:tavLst>
                                        <p:tav tm="0">
                                          <p:val>
                                            <p:strVal val="#ppt_y"/>
                                          </p:val>
                                        </p:tav>
                                        <p:tav tm="100000">
                                          <p:val>
                                            <p:strVal val="#ppt_y"/>
                                          </p:val>
                                        </p:tav>
                                      </p:tavLst>
                                    </p:anim>
                                  </p:childTnLst>
                                </p:cTn>
                              </p:par>
                            </p:childTnLst>
                          </p:cTn>
                        </p:par>
                        <p:par>
                          <p:cTn id="104" fill="hold">
                            <p:stCondLst>
                              <p:cond delay="13500"/>
                            </p:stCondLst>
                            <p:childTnLst>
                              <p:par>
                                <p:cTn id="105" presetID="22" presetClass="entr" presetSubtype="2"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right)">
                                      <p:cBhvr>
                                        <p:cTn id="107" dur="300"/>
                                        <p:tgtEl>
                                          <p:spTgt spid="47"/>
                                        </p:tgtEl>
                                      </p:cBhvr>
                                    </p:animEffect>
                                  </p:childTnLst>
                                </p:cTn>
                              </p:par>
                            </p:childTnLst>
                          </p:cTn>
                        </p:par>
                        <p:par>
                          <p:cTn id="108" fill="hold">
                            <p:stCondLst>
                              <p:cond delay="14000"/>
                            </p:stCondLst>
                            <p:childTnLst>
                              <p:par>
                                <p:cTn id="109" presetID="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300" fill="hold"/>
                                        <p:tgtEl>
                                          <p:spTgt spid="39"/>
                                        </p:tgtEl>
                                        <p:attrNameLst>
                                          <p:attrName>ppt_x</p:attrName>
                                        </p:attrNameLst>
                                      </p:cBhvr>
                                      <p:tavLst>
                                        <p:tav tm="0">
                                          <p:val>
                                            <p:strVal val="0-#ppt_w/2"/>
                                          </p:val>
                                        </p:tav>
                                        <p:tav tm="100000">
                                          <p:val>
                                            <p:strVal val="#ppt_x"/>
                                          </p:val>
                                        </p:tav>
                                      </p:tavLst>
                                    </p:anim>
                                    <p:anim calcmode="lin" valueType="num">
                                      <p:cBhvr additive="base">
                                        <p:cTn id="112" dur="300" fill="hold"/>
                                        <p:tgtEl>
                                          <p:spTgt spid="39"/>
                                        </p:tgtEl>
                                        <p:attrNameLst>
                                          <p:attrName>ppt_y</p:attrName>
                                        </p:attrNameLst>
                                      </p:cBhvr>
                                      <p:tavLst>
                                        <p:tav tm="0">
                                          <p:val>
                                            <p:strVal val="#ppt_y"/>
                                          </p:val>
                                        </p:tav>
                                        <p:tav tm="100000">
                                          <p:val>
                                            <p:strVal val="#ppt_y"/>
                                          </p:val>
                                        </p:tav>
                                      </p:tavLst>
                                    </p:anim>
                                  </p:childTnLst>
                                </p:cTn>
                              </p:par>
                            </p:childTnLst>
                          </p:cTn>
                        </p:par>
                        <p:par>
                          <p:cTn id="113" fill="hold">
                            <p:stCondLst>
                              <p:cond delay="14500"/>
                            </p:stCondLst>
                            <p:childTnLst>
                              <p:par>
                                <p:cTn id="114" presetID="22" presetClass="entr" presetSubtype="8" fill="hold"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left)">
                                      <p:cBhvr>
                                        <p:cTn id="116" dur="300"/>
                                        <p:tgtEl>
                                          <p:spTgt spid="45"/>
                                        </p:tgtEl>
                                      </p:cBhvr>
                                    </p:animEffect>
                                  </p:childTnLst>
                                </p:cTn>
                              </p:par>
                            </p:childTnLst>
                          </p:cTn>
                        </p:par>
                        <p:par>
                          <p:cTn id="117" fill="hold">
                            <p:stCondLst>
                              <p:cond delay="15000"/>
                            </p:stCondLst>
                            <p:childTnLst>
                              <p:par>
                                <p:cTn id="118" presetID="2" presetClass="entr" presetSubtype="2"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additive="base">
                                        <p:cTn id="120" dur="300" fill="hold"/>
                                        <p:tgtEl>
                                          <p:spTgt spid="41"/>
                                        </p:tgtEl>
                                        <p:attrNameLst>
                                          <p:attrName>ppt_x</p:attrName>
                                        </p:attrNameLst>
                                      </p:cBhvr>
                                      <p:tavLst>
                                        <p:tav tm="0">
                                          <p:val>
                                            <p:strVal val="1+#ppt_w/2"/>
                                          </p:val>
                                        </p:tav>
                                        <p:tav tm="100000">
                                          <p:val>
                                            <p:strVal val="#ppt_x"/>
                                          </p:val>
                                        </p:tav>
                                      </p:tavLst>
                                    </p:anim>
                                    <p:anim calcmode="lin" valueType="num">
                                      <p:cBhvr additive="base">
                                        <p:cTn id="121" dur="3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饼形 43"/>
          <p:cNvSpPr/>
          <p:nvPr/>
        </p:nvSpPr>
        <p:spPr>
          <a:xfrm>
            <a:off x="4096058" y="1580861"/>
            <a:ext cx="4079469" cy="4080000"/>
          </a:xfrm>
          <a:prstGeom prst="pie">
            <a:avLst>
              <a:gd name="adj1" fmla="val 18079823"/>
              <a:gd name="adj2" fmla="val 16200000"/>
            </a:avLst>
          </a:prstGeom>
          <a:gradFill flip="none" rotWithShape="1">
            <a:gsLst>
              <a:gs pos="0">
                <a:schemeClr val="accent5">
                  <a:lumMod val="60000"/>
                  <a:lumOff val="40000"/>
                </a:schemeClr>
              </a:gs>
              <a:gs pos="100000">
                <a:schemeClr val="accent5">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5" name="饼形 44"/>
          <p:cNvSpPr/>
          <p:nvPr/>
        </p:nvSpPr>
        <p:spPr>
          <a:xfrm>
            <a:off x="4336027" y="1820861"/>
            <a:ext cx="3599531" cy="3600000"/>
          </a:xfrm>
          <a:prstGeom prst="pie">
            <a:avLst>
              <a:gd name="adj1" fmla="val 19518861"/>
              <a:gd name="adj2" fmla="val 16200000"/>
            </a:avLst>
          </a:prstGeom>
          <a:gradFill flip="none" rotWithShape="1">
            <a:gsLst>
              <a:gs pos="0">
                <a:schemeClr val="accent4">
                  <a:lumMod val="60000"/>
                  <a:lumOff val="40000"/>
                </a:schemeClr>
              </a:gs>
              <a:gs pos="100000">
                <a:schemeClr val="accent4">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6" name="饼形 45"/>
          <p:cNvSpPr/>
          <p:nvPr/>
        </p:nvSpPr>
        <p:spPr>
          <a:xfrm>
            <a:off x="4575994" y="2060861"/>
            <a:ext cx="3119594" cy="3120000"/>
          </a:xfrm>
          <a:prstGeom prst="pie">
            <a:avLst/>
          </a:prstGeom>
          <a:gradFill flip="none" rotWithShape="1">
            <a:gsLst>
              <a:gs pos="0">
                <a:schemeClr val="accent3">
                  <a:lumMod val="60000"/>
                  <a:lumOff val="40000"/>
                </a:schemeClr>
              </a:gs>
              <a:gs pos="100000">
                <a:schemeClr val="accent3">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7" name="饼形 46"/>
          <p:cNvSpPr/>
          <p:nvPr/>
        </p:nvSpPr>
        <p:spPr>
          <a:xfrm>
            <a:off x="4815963" y="2300861"/>
            <a:ext cx="2639656" cy="2640000"/>
          </a:xfrm>
          <a:prstGeom prst="pie">
            <a:avLst>
              <a:gd name="adj1" fmla="val 2640555"/>
              <a:gd name="adj2" fmla="val 16200000"/>
            </a:avLst>
          </a:prstGeom>
          <a:gradFill flip="none" rotWithShape="1">
            <a:gsLst>
              <a:gs pos="0">
                <a:schemeClr val="accent2">
                  <a:lumMod val="60000"/>
                  <a:lumOff val="40000"/>
                </a:schemeClr>
              </a:gs>
              <a:gs pos="100000">
                <a:schemeClr val="accent2">
                  <a:shade val="100000"/>
                  <a:satMod val="115000"/>
                </a:schemeClr>
              </a:gs>
            </a:gsLst>
            <a:path path="circle">
              <a:fillToRect l="50000" t="50000" r="50000" b="50000"/>
            </a:path>
            <a:tileRect/>
          </a:gradFill>
          <a:ln w="28575">
            <a:noFill/>
          </a:ln>
          <a:effectLst>
            <a:outerShdw blurRad="215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8" name="矩形 47"/>
          <p:cNvSpPr/>
          <p:nvPr/>
        </p:nvSpPr>
        <p:spPr>
          <a:xfrm>
            <a:off x="8547558" y="1744900"/>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49" name="直接连接符 48"/>
          <p:cNvCxnSpPr/>
          <p:nvPr/>
        </p:nvCxnSpPr>
        <p:spPr>
          <a:xfrm flipH="1">
            <a:off x="7246553" y="2145591"/>
            <a:ext cx="1301004"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7401458" y="3052648"/>
            <a:ext cx="1146100"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7401458" y="3997807"/>
            <a:ext cx="1146100"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117247" y="4718977"/>
            <a:ext cx="2430310" cy="0"/>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8547558" y="2671043"/>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4" name="矩形 93"/>
          <p:cNvSpPr/>
          <p:nvPr/>
        </p:nvSpPr>
        <p:spPr>
          <a:xfrm>
            <a:off x="8547558" y="3597185"/>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5" name="矩形 94"/>
          <p:cNvSpPr/>
          <p:nvPr/>
        </p:nvSpPr>
        <p:spPr>
          <a:xfrm>
            <a:off x="8547558" y="4523329"/>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6" name="内容占位符 2"/>
          <p:cNvSpPr txBox="1"/>
          <p:nvPr/>
        </p:nvSpPr>
        <p:spPr>
          <a:xfrm>
            <a:off x="785553" y="1647193"/>
            <a:ext cx="3093379" cy="3800368"/>
          </a:xfrm>
          <a:prstGeom prst="rect">
            <a:avLst/>
          </a:prstGeom>
        </p:spPr>
        <p:txBody>
          <a:bodyPr vert="horz" lIns="121908" tIns="60954" rIns="121908" bIns="60954"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spcAft>
                <a:spcPts val="800"/>
              </a:spcAft>
              <a:buNone/>
            </a:pPr>
            <a:r>
              <a:rPr lang="zh-CN" altLang="en-US"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输入您的标题</a:t>
            </a:r>
            <a:endParaRPr lang="en-US" altLang="zh-CN"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marL="0" indent="0" algn="just">
              <a:lnSpc>
                <a:spcPct val="130000"/>
              </a:lnSpc>
              <a:spcAft>
                <a:spcPts val="800"/>
              </a:spcAft>
              <a:buNone/>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a:t>
            </a:r>
            <a:endParaRPr lang="en-US" altLang="zh-CN"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marL="0" indent="0" algn="just">
              <a:lnSpc>
                <a:spcPct val="130000"/>
              </a:lnSpc>
              <a:spcAft>
                <a:spcPts val="800"/>
              </a:spcAft>
              <a:buNone/>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图表说明文字，在此输入您的图表说明文字，在此输入您的图表说明文字，在此输入您的图表说明文字，在此输入您的图表说明文字，在此输入您的图表说明文字，在此输入您的图表说明文字，在此输入您的图表说明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500"/>
                                        <p:tgtEl>
                                          <p:spTgt spid="4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300"/>
                                        <p:tgtEl>
                                          <p:spTgt spid="4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300"/>
                                        <p:tgtEl>
                                          <p:spTgt spid="48"/>
                                        </p:tgtEl>
                                      </p:cBhvr>
                                    </p:animEffect>
                                    <p:anim calcmode="lin" valueType="num">
                                      <p:cBhvr>
                                        <p:cTn id="22" dur="300" fill="hold"/>
                                        <p:tgtEl>
                                          <p:spTgt spid="48"/>
                                        </p:tgtEl>
                                        <p:attrNameLst>
                                          <p:attrName>ppt_x</p:attrName>
                                        </p:attrNameLst>
                                      </p:cBhvr>
                                      <p:tavLst>
                                        <p:tav tm="0">
                                          <p:val>
                                            <p:strVal val="#ppt_x"/>
                                          </p:val>
                                        </p:tav>
                                        <p:tav tm="100000">
                                          <p:val>
                                            <p:strVal val="#ppt_x"/>
                                          </p:val>
                                        </p:tav>
                                      </p:tavLst>
                                    </p:anim>
                                    <p:anim calcmode="lin" valueType="num">
                                      <p:cBhvr>
                                        <p:cTn id="23" dur="3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heel(1)">
                                      <p:cBhvr>
                                        <p:cTn id="27" dur="500"/>
                                        <p:tgtEl>
                                          <p:spTgt spid="4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down)">
                                      <p:cBhvr>
                                        <p:cTn id="31" dur="300"/>
                                        <p:tgtEl>
                                          <p:spTgt spid="90"/>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300"/>
                                        <p:tgtEl>
                                          <p:spTgt spid="93"/>
                                        </p:tgtEl>
                                      </p:cBhvr>
                                    </p:animEffect>
                                    <p:anim calcmode="lin" valueType="num">
                                      <p:cBhvr>
                                        <p:cTn id="36" dur="300" fill="hold"/>
                                        <p:tgtEl>
                                          <p:spTgt spid="93"/>
                                        </p:tgtEl>
                                        <p:attrNameLst>
                                          <p:attrName>ppt_x</p:attrName>
                                        </p:attrNameLst>
                                      </p:cBhvr>
                                      <p:tavLst>
                                        <p:tav tm="0">
                                          <p:val>
                                            <p:strVal val="#ppt_x"/>
                                          </p:val>
                                        </p:tav>
                                        <p:tav tm="100000">
                                          <p:val>
                                            <p:strVal val="#ppt_x"/>
                                          </p:val>
                                        </p:tav>
                                      </p:tavLst>
                                    </p:anim>
                                    <p:anim calcmode="lin" valueType="num">
                                      <p:cBhvr>
                                        <p:cTn id="37" dur="300" fill="hold"/>
                                        <p:tgtEl>
                                          <p:spTgt spid="93"/>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down)">
                                      <p:cBhvr>
                                        <p:cTn id="45" dur="300"/>
                                        <p:tgtEl>
                                          <p:spTgt spid="9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300"/>
                                        <p:tgtEl>
                                          <p:spTgt spid="94"/>
                                        </p:tgtEl>
                                      </p:cBhvr>
                                    </p:animEffect>
                                    <p:anim calcmode="lin" valueType="num">
                                      <p:cBhvr>
                                        <p:cTn id="50" dur="300" fill="hold"/>
                                        <p:tgtEl>
                                          <p:spTgt spid="94"/>
                                        </p:tgtEl>
                                        <p:attrNameLst>
                                          <p:attrName>ppt_x</p:attrName>
                                        </p:attrNameLst>
                                      </p:cBhvr>
                                      <p:tavLst>
                                        <p:tav tm="0">
                                          <p:val>
                                            <p:strVal val="#ppt_x"/>
                                          </p:val>
                                        </p:tav>
                                        <p:tav tm="100000">
                                          <p:val>
                                            <p:strVal val="#ppt_x"/>
                                          </p:val>
                                        </p:tav>
                                      </p:tavLst>
                                    </p:anim>
                                    <p:anim calcmode="lin" valueType="num">
                                      <p:cBhvr>
                                        <p:cTn id="51" dur="300" fill="hold"/>
                                        <p:tgtEl>
                                          <p:spTgt spid="9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1" presetClass="entr" presetSubtype="1"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heel(1)">
                                      <p:cBhvr>
                                        <p:cTn id="55" dur="500"/>
                                        <p:tgtEl>
                                          <p:spTgt spid="47"/>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300"/>
                                        <p:tgtEl>
                                          <p:spTgt spid="92"/>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300"/>
                                        <p:tgtEl>
                                          <p:spTgt spid="95"/>
                                        </p:tgtEl>
                                      </p:cBhvr>
                                    </p:animEffect>
                                    <p:anim calcmode="lin" valueType="num">
                                      <p:cBhvr>
                                        <p:cTn id="64" dur="300" fill="hold"/>
                                        <p:tgtEl>
                                          <p:spTgt spid="95"/>
                                        </p:tgtEl>
                                        <p:attrNameLst>
                                          <p:attrName>ppt_x</p:attrName>
                                        </p:attrNameLst>
                                      </p:cBhvr>
                                      <p:tavLst>
                                        <p:tav tm="0">
                                          <p:val>
                                            <p:strVal val="#ppt_x"/>
                                          </p:val>
                                        </p:tav>
                                        <p:tav tm="100000">
                                          <p:val>
                                            <p:strVal val="#ppt_x"/>
                                          </p:val>
                                        </p:tav>
                                      </p:tavLst>
                                    </p:anim>
                                    <p:anim calcmode="lin" valueType="num">
                                      <p:cBhvr>
                                        <p:cTn id="65" dur="3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19" name="Freeform 5"/>
          <p:cNvSpPr/>
          <p:nvPr/>
        </p:nvSpPr>
        <p:spPr bwMode="auto">
          <a:xfrm>
            <a:off x="1462464" y="1747395"/>
            <a:ext cx="2557541" cy="2568575"/>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5"/>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0" name="Freeform 6"/>
          <p:cNvSpPr/>
          <p:nvPr/>
        </p:nvSpPr>
        <p:spPr bwMode="auto">
          <a:xfrm>
            <a:off x="2738024" y="1747393"/>
            <a:ext cx="1281981" cy="168241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6"/>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1" name="Oval 7"/>
          <p:cNvSpPr>
            <a:spLocks noChangeArrowheads="1"/>
          </p:cNvSpPr>
          <p:nvPr/>
        </p:nvSpPr>
        <p:spPr bwMode="auto">
          <a:xfrm>
            <a:off x="2344226" y="1747395"/>
            <a:ext cx="794016" cy="798399"/>
          </a:xfrm>
          <a:prstGeom prst="ellipse">
            <a:avLst/>
          </a:prstGeom>
          <a:solidFill>
            <a:schemeClr val="accent5"/>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2" name="Freeform 8"/>
          <p:cNvSpPr/>
          <p:nvPr/>
        </p:nvSpPr>
        <p:spPr bwMode="auto">
          <a:xfrm>
            <a:off x="2344226" y="3029541"/>
            <a:ext cx="1675778" cy="128642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1"/>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3" name="Oval 9"/>
          <p:cNvSpPr>
            <a:spLocks noChangeArrowheads="1"/>
          </p:cNvSpPr>
          <p:nvPr/>
        </p:nvSpPr>
        <p:spPr bwMode="auto">
          <a:xfrm>
            <a:off x="3223850" y="2631413"/>
            <a:ext cx="796154" cy="798399"/>
          </a:xfrm>
          <a:prstGeom prst="ellipse">
            <a:avLst/>
          </a:prstGeom>
          <a:solidFill>
            <a:schemeClr val="accent6"/>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4" name="Freeform 10"/>
          <p:cNvSpPr/>
          <p:nvPr/>
        </p:nvSpPr>
        <p:spPr bwMode="auto">
          <a:xfrm>
            <a:off x="1462463" y="2631411"/>
            <a:ext cx="1275560" cy="1684558"/>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3"/>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5" name="Oval 11"/>
          <p:cNvSpPr>
            <a:spLocks noChangeArrowheads="1"/>
          </p:cNvSpPr>
          <p:nvPr/>
        </p:nvSpPr>
        <p:spPr bwMode="auto">
          <a:xfrm>
            <a:off x="2344226" y="3517572"/>
            <a:ext cx="794016" cy="798399"/>
          </a:xfrm>
          <a:prstGeom prst="ellipse">
            <a:avLst/>
          </a:prstGeom>
          <a:solidFill>
            <a:schemeClr val="accent1"/>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6" name="Oval 7"/>
          <p:cNvSpPr>
            <a:spLocks noChangeArrowheads="1"/>
          </p:cNvSpPr>
          <p:nvPr/>
        </p:nvSpPr>
        <p:spPr bwMode="auto">
          <a:xfrm>
            <a:off x="1462462" y="2630343"/>
            <a:ext cx="794016" cy="798399"/>
          </a:xfrm>
          <a:prstGeom prst="ellipse">
            <a:avLst/>
          </a:prstGeom>
          <a:solidFill>
            <a:schemeClr val="accent3"/>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7" name="Oval 26"/>
          <p:cNvSpPr/>
          <p:nvPr/>
        </p:nvSpPr>
        <p:spPr>
          <a:xfrm>
            <a:off x="2256477" y="2545792"/>
            <a:ext cx="971652"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lumMod val="75000"/>
                    <a:lumOff val="2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2012</a:t>
            </a:r>
            <a:endParaRPr lang="en-US" dirty="0">
              <a:solidFill>
                <a:schemeClr val="tx1">
                  <a:lumMod val="75000"/>
                  <a:lumOff val="2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9" name="Freeform 12"/>
          <p:cNvSpPr/>
          <p:nvPr/>
        </p:nvSpPr>
        <p:spPr bwMode="auto">
          <a:xfrm>
            <a:off x="4815092" y="1747395"/>
            <a:ext cx="2561821" cy="2568575"/>
          </a:xfrm>
          <a:custGeom>
            <a:avLst/>
            <a:gdLst>
              <a:gd name="T0" fmla="*/ 253 w 506"/>
              <a:gd name="T1" fmla="*/ 0 h 505"/>
              <a:gd name="T2" fmla="*/ 331 w 506"/>
              <a:gd name="T3" fmla="*/ 78 h 505"/>
              <a:gd name="T4" fmla="*/ 253 w 506"/>
              <a:gd name="T5" fmla="*/ 157 h 505"/>
              <a:gd name="T6" fmla="*/ 157 w 506"/>
              <a:gd name="T7" fmla="*/ 252 h 505"/>
              <a:gd name="T8" fmla="*/ 253 w 506"/>
              <a:gd name="T9" fmla="*/ 348 h 505"/>
              <a:gd name="T10" fmla="*/ 349 w 506"/>
              <a:gd name="T11" fmla="*/ 252 h 505"/>
              <a:gd name="T12" fmla="*/ 427 w 506"/>
              <a:gd name="T13" fmla="*/ 174 h 505"/>
              <a:gd name="T14" fmla="*/ 506 w 506"/>
              <a:gd name="T15" fmla="*/ 252 h 505"/>
              <a:gd name="T16" fmla="*/ 253 w 506"/>
              <a:gd name="T17" fmla="*/ 505 h 505"/>
              <a:gd name="T18" fmla="*/ 0 w 506"/>
              <a:gd name="T19" fmla="*/ 252 h 505"/>
              <a:gd name="T20" fmla="*/ 253 w 506"/>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505">
                <a:moveTo>
                  <a:pt x="253" y="0"/>
                </a:moveTo>
                <a:cubicBezTo>
                  <a:pt x="296" y="0"/>
                  <a:pt x="331" y="35"/>
                  <a:pt x="331" y="78"/>
                </a:cubicBezTo>
                <a:cubicBezTo>
                  <a:pt x="331" y="121"/>
                  <a:pt x="296" y="157"/>
                  <a:pt x="253" y="157"/>
                </a:cubicBezTo>
                <a:cubicBezTo>
                  <a:pt x="200" y="157"/>
                  <a:pt x="157" y="200"/>
                  <a:pt x="157" y="252"/>
                </a:cubicBezTo>
                <a:cubicBezTo>
                  <a:pt x="157" y="305"/>
                  <a:pt x="200" y="348"/>
                  <a:pt x="253" y="348"/>
                </a:cubicBezTo>
                <a:cubicBezTo>
                  <a:pt x="306" y="348"/>
                  <a:pt x="349" y="305"/>
                  <a:pt x="349" y="252"/>
                </a:cubicBezTo>
                <a:cubicBezTo>
                  <a:pt x="349" y="209"/>
                  <a:pt x="384" y="174"/>
                  <a:pt x="427" y="174"/>
                </a:cubicBezTo>
                <a:cubicBezTo>
                  <a:pt x="470" y="174"/>
                  <a:pt x="506" y="209"/>
                  <a:pt x="506" y="252"/>
                </a:cubicBezTo>
                <a:cubicBezTo>
                  <a:pt x="506" y="392"/>
                  <a:pt x="392" y="505"/>
                  <a:pt x="253" y="505"/>
                </a:cubicBezTo>
                <a:cubicBezTo>
                  <a:pt x="113" y="505"/>
                  <a:pt x="0" y="392"/>
                  <a:pt x="0" y="252"/>
                </a:cubicBezTo>
                <a:cubicBezTo>
                  <a:pt x="0" y="113"/>
                  <a:pt x="113" y="0"/>
                  <a:pt x="253" y="0"/>
                </a:cubicBezTo>
                <a:close/>
              </a:path>
            </a:pathLst>
          </a:custGeom>
          <a:solidFill>
            <a:schemeClr val="accent5"/>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0" name="Freeform 13"/>
          <p:cNvSpPr/>
          <p:nvPr/>
        </p:nvSpPr>
        <p:spPr bwMode="auto">
          <a:xfrm>
            <a:off x="6094932" y="1747393"/>
            <a:ext cx="1281981" cy="1682416"/>
          </a:xfrm>
          <a:custGeom>
            <a:avLst/>
            <a:gdLst>
              <a:gd name="T0" fmla="*/ 0 w 253"/>
              <a:gd name="T1" fmla="*/ 157 h 331"/>
              <a:gd name="T2" fmla="*/ 96 w 253"/>
              <a:gd name="T3" fmla="*/ 252 h 331"/>
              <a:gd name="T4" fmla="*/ 174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4" y="331"/>
                </a:cubicBezTo>
                <a:cubicBezTo>
                  <a:pt x="217" y="331"/>
                  <a:pt x="253" y="296"/>
                  <a:pt x="253" y="252"/>
                </a:cubicBezTo>
                <a:cubicBezTo>
                  <a:pt x="253" y="113"/>
                  <a:pt x="139" y="0"/>
                  <a:pt x="0" y="0"/>
                </a:cubicBezTo>
                <a:lnTo>
                  <a:pt x="0" y="157"/>
                </a:lnTo>
                <a:close/>
              </a:path>
            </a:pathLst>
          </a:custGeom>
          <a:solidFill>
            <a:schemeClr val="accent6"/>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5" name="Oval 14"/>
          <p:cNvSpPr>
            <a:spLocks noChangeArrowheads="1"/>
          </p:cNvSpPr>
          <p:nvPr/>
        </p:nvSpPr>
        <p:spPr bwMode="auto">
          <a:xfrm>
            <a:off x="5694713" y="1747395"/>
            <a:ext cx="796154" cy="798399"/>
          </a:xfrm>
          <a:prstGeom prst="ellipse">
            <a:avLst/>
          </a:prstGeom>
          <a:solidFill>
            <a:schemeClr val="accent5"/>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50%</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6" name="Freeform 15"/>
          <p:cNvSpPr/>
          <p:nvPr/>
        </p:nvSpPr>
        <p:spPr bwMode="auto">
          <a:xfrm>
            <a:off x="5694713" y="3029541"/>
            <a:ext cx="1682198" cy="1286428"/>
          </a:xfrm>
          <a:custGeom>
            <a:avLst/>
            <a:gdLst>
              <a:gd name="T0" fmla="*/ 175 w 332"/>
              <a:gd name="T1" fmla="*/ 0 h 253"/>
              <a:gd name="T2" fmla="*/ 79 w 332"/>
              <a:gd name="T3" fmla="*/ 96 h 253"/>
              <a:gd name="T4" fmla="*/ 0 w 332"/>
              <a:gd name="T5" fmla="*/ 175 h 253"/>
              <a:gd name="T6" fmla="*/ 79 w 332"/>
              <a:gd name="T7" fmla="*/ 253 h 253"/>
              <a:gd name="T8" fmla="*/ 332 w 332"/>
              <a:gd name="T9" fmla="*/ 0 h 253"/>
              <a:gd name="T10" fmla="*/ 175 w 332"/>
              <a:gd name="T11" fmla="*/ 0 h 253"/>
            </a:gdLst>
            <a:ahLst/>
            <a:cxnLst>
              <a:cxn ang="0">
                <a:pos x="T0" y="T1"/>
              </a:cxn>
              <a:cxn ang="0">
                <a:pos x="T2" y="T3"/>
              </a:cxn>
              <a:cxn ang="0">
                <a:pos x="T4" y="T5"/>
              </a:cxn>
              <a:cxn ang="0">
                <a:pos x="T6" y="T7"/>
              </a:cxn>
              <a:cxn ang="0">
                <a:pos x="T8" y="T9"/>
              </a:cxn>
              <a:cxn ang="0">
                <a:pos x="T10" y="T11"/>
              </a:cxn>
            </a:cxnLst>
            <a:rect l="0" t="0" r="r" b="b"/>
            <a:pathLst>
              <a:path w="332" h="253">
                <a:moveTo>
                  <a:pt x="175" y="0"/>
                </a:moveTo>
                <a:cubicBezTo>
                  <a:pt x="175" y="53"/>
                  <a:pt x="132" y="96"/>
                  <a:pt x="79" y="96"/>
                </a:cubicBezTo>
                <a:cubicBezTo>
                  <a:pt x="35" y="96"/>
                  <a:pt x="0" y="131"/>
                  <a:pt x="0" y="175"/>
                </a:cubicBezTo>
                <a:cubicBezTo>
                  <a:pt x="0" y="218"/>
                  <a:pt x="35" y="253"/>
                  <a:pt x="79" y="253"/>
                </a:cubicBezTo>
                <a:cubicBezTo>
                  <a:pt x="218" y="253"/>
                  <a:pt x="332" y="140"/>
                  <a:pt x="332" y="0"/>
                </a:cubicBezTo>
                <a:lnTo>
                  <a:pt x="175" y="0"/>
                </a:lnTo>
                <a:close/>
              </a:path>
            </a:pathLst>
          </a:custGeom>
          <a:solidFill>
            <a:schemeClr val="accent3"/>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5" name="Oval 16"/>
          <p:cNvSpPr>
            <a:spLocks noChangeArrowheads="1"/>
          </p:cNvSpPr>
          <p:nvPr/>
        </p:nvSpPr>
        <p:spPr bwMode="auto">
          <a:xfrm>
            <a:off x="6580756" y="2631413"/>
            <a:ext cx="796154" cy="798399"/>
          </a:xfrm>
          <a:prstGeom prst="ellipse">
            <a:avLst/>
          </a:prstGeom>
          <a:solidFill>
            <a:schemeClr val="accent6"/>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6" name="Freeform 17"/>
          <p:cNvSpPr/>
          <p:nvPr/>
        </p:nvSpPr>
        <p:spPr bwMode="auto">
          <a:xfrm>
            <a:off x="4815091" y="2631411"/>
            <a:ext cx="1279840" cy="1684558"/>
          </a:xfrm>
          <a:custGeom>
            <a:avLst/>
            <a:gdLst>
              <a:gd name="T0" fmla="*/ 253 w 253"/>
              <a:gd name="T1" fmla="*/ 174 h 331"/>
              <a:gd name="T2" fmla="*/ 157 w 253"/>
              <a:gd name="T3" fmla="*/ 78 h 331"/>
              <a:gd name="T4" fmla="*/ 79 w 253"/>
              <a:gd name="T5" fmla="*/ 0 h 331"/>
              <a:gd name="T6" fmla="*/ 0 w 253"/>
              <a:gd name="T7" fmla="*/ 78 h 331"/>
              <a:gd name="T8" fmla="*/ 253 w 253"/>
              <a:gd name="T9" fmla="*/ 331 h 331"/>
              <a:gd name="T10" fmla="*/ 253 w 253"/>
              <a:gd name="T11" fmla="*/ 174 h 331"/>
            </a:gdLst>
            <a:ahLst/>
            <a:cxnLst>
              <a:cxn ang="0">
                <a:pos x="T0" y="T1"/>
              </a:cxn>
              <a:cxn ang="0">
                <a:pos x="T2" y="T3"/>
              </a:cxn>
              <a:cxn ang="0">
                <a:pos x="T4" y="T5"/>
              </a:cxn>
              <a:cxn ang="0">
                <a:pos x="T6" y="T7"/>
              </a:cxn>
              <a:cxn ang="0">
                <a:pos x="T8" y="T9"/>
              </a:cxn>
              <a:cxn ang="0">
                <a:pos x="T10" y="T11"/>
              </a:cxn>
            </a:cxnLst>
            <a:rect l="0" t="0" r="r" b="b"/>
            <a:pathLst>
              <a:path w="253" h="331">
                <a:moveTo>
                  <a:pt x="253" y="174"/>
                </a:moveTo>
                <a:cubicBezTo>
                  <a:pt x="200" y="174"/>
                  <a:pt x="157" y="131"/>
                  <a:pt x="157" y="78"/>
                </a:cubicBezTo>
                <a:cubicBezTo>
                  <a:pt x="157" y="35"/>
                  <a:pt x="122" y="0"/>
                  <a:pt x="79" y="0"/>
                </a:cubicBezTo>
                <a:cubicBezTo>
                  <a:pt x="35" y="0"/>
                  <a:pt x="0" y="35"/>
                  <a:pt x="0" y="78"/>
                </a:cubicBezTo>
                <a:cubicBezTo>
                  <a:pt x="0" y="218"/>
                  <a:pt x="113" y="331"/>
                  <a:pt x="253" y="331"/>
                </a:cubicBezTo>
                <a:lnTo>
                  <a:pt x="253" y="174"/>
                </a:lnTo>
                <a:close/>
              </a:path>
            </a:pathLst>
          </a:custGeom>
          <a:solidFill>
            <a:schemeClr val="accent3"/>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8" name="Oval 47"/>
          <p:cNvSpPr/>
          <p:nvPr/>
        </p:nvSpPr>
        <p:spPr>
          <a:xfrm>
            <a:off x="5609102" y="2545792"/>
            <a:ext cx="971652"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lumMod val="75000"/>
                    <a:lumOff val="2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2013</a:t>
            </a:r>
            <a:endParaRPr lang="en-US" dirty="0">
              <a:solidFill>
                <a:schemeClr val="tx1">
                  <a:lumMod val="75000"/>
                  <a:lumOff val="2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0" name="Freeform 19"/>
          <p:cNvSpPr/>
          <p:nvPr/>
        </p:nvSpPr>
        <p:spPr bwMode="auto">
          <a:xfrm>
            <a:off x="8171997" y="1747395"/>
            <a:ext cx="2557541" cy="2568575"/>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5"/>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1" name="Freeform 20"/>
          <p:cNvSpPr/>
          <p:nvPr/>
        </p:nvSpPr>
        <p:spPr bwMode="auto">
          <a:xfrm>
            <a:off x="9447557" y="1747393"/>
            <a:ext cx="1281981" cy="168241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6"/>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2" name="Oval 21"/>
          <p:cNvSpPr>
            <a:spLocks noChangeArrowheads="1"/>
          </p:cNvSpPr>
          <p:nvPr/>
        </p:nvSpPr>
        <p:spPr bwMode="auto">
          <a:xfrm>
            <a:off x="9053760" y="1747395"/>
            <a:ext cx="794016" cy="798399"/>
          </a:xfrm>
          <a:prstGeom prst="ellipse">
            <a:avLst/>
          </a:prstGeom>
          <a:solidFill>
            <a:schemeClr val="accent5"/>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75%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3" name="Freeform 22"/>
          <p:cNvSpPr/>
          <p:nvPr/>
        </p:nvSpPr>
        <p:spPr bwMode="auto">
          <a:xfrm>
            <a:off x="9053759" y="3029541"/>
            <a:ext cx="1675778" cy="1286428"/>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5"/>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4" name="Oval 23"/>
          <p:cNvSpPr>
            <a:spLocks noChangeArrowheads="1"/>
          </p:cNvSpPr>
          <p:nvPr/>
        </p:nvSpPr>
        <p:spPr bwMode="auto">
          <a:xfrm>
            <a:off x="9935522" y="2631413"/>
            <a:ext cx="794016" cy="798399"/>
          </a:xfrm>
          <a:prstGeom prst="ellipse">
            <a:avLst/>
          </a:prstGeom>
          <a:solidFill>
            <a:schemeClr val="accent6"/>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5" name="Freeform 24"/>
          <p:cNvSpPr/>
          <p:nvPr/>
        </p:nvSpPr>
        <p:spPr bwMode="auto">
          <a:xfrm>
            <a:off x="8171996" y="2631411"/>
            <a:ext cx="1275560" cy="1684558"/>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1" y="0"/>
                  <a:pt x="78" y="0"/>
                </a:cubicBezTo>
                <a:cubicBezTo>
                  <a:pt x="35" y="0"/>
                  <a:pt x="0" y="35"/>
                  <a:pt x="0" y="78"/>
                </a:cubicBezTo>
                <a:cubicBezTo>
                  <a:pt x="0" y="218"/>
                  <a:pt x="113" y="331"/>
                  <a:pt x="252" y="331"/>
                </a:cubicBezTo>
                <a:lnTo>
                  <a:pt x="252" y="174"/>
                </a:lnTo>
                <a:close/>
              </a:path>
            </a:pathLst>
          </a:custGeom>
          <a:solidFill>
            <a:schemeClr val="accent5"/>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6" name="Oval 25"/>
          <p:cNvSpPr>
            <a:spLocks noChangeArrowheads="1"/>
          </p:cNvSpPr>
          <p:nvPr/>
        </p:nvSpPr>
        <p:spPr bwMode="auto">
          <a:xfrm>
            <a:off x="9053760" y="3517572"/>
            <a:ext cx="794016" cy="798399"/>
          </a:xfrm>
          <a:prstGeom prst="ellipse">
            <a:avLst/>
          </a:prstGeom>
          <a:solidFill>
            <a:schemeClr val="accent5"/>
          </a:solidFill>
          <a:ln>
            <a:noFill/>
          </a:ln>
        </p:spPr>
        <p:txBody>
          <a:bodyPr vert="horz" wrap="square" lIns="0" tIns="0" rIns="0" bIns="0" numCol="1" anchor="ctr" anchorCtr="0" compatLnSpc="1"/>
          <a:lstStyle/>
          <a:p>
            <a:pPr algn="ctr"/>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7" name="Oval 56"/>
          <p:cNvSpPr/>
          <p:nvPr/>
        </p:nvSpPr>
        <p:spPr>
          <a:xfrm>
            <a:off x="8963870" y="2545792"/>
            <a:ext cx="971652" cy="971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lumMod val="75000"/>
                    <a:lumOff val="2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2014</a:t>
            </a:r>
            <a:endParaRPr lang="en-US" dirty="0">
              <a:solidFill>
                <a:schemeClr val="tx1">
                  <a:lumMod val="75000"/>
                  <a:lumOff val="2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8" name="Oval 57"/>
          <p:cNvSpPr/>
          <p:nvPr/>
        </p:nvSpPr>
        <p:spPr>
          <a:xfrm>
            <a:off x="1133769" y="5066377"/>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1</a:t>
            </a:r>
            <a:endPar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59" name="Text Placeholder 32"/>
          <p:cNvSpPr txBox="1"/>
          <p:nvPr/>
        </p:nvSpPr>
        <p:spPr>
          <a:xfrm>
            <a:off x="1955853" y="5303689"/>
            <a:ext cx="1236434" cy="5360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0" name="Text Placeholder 33"/>
          <p:cNvSpPr txBox="1"/>
          <p:nvPr/>
        </p:nvSpPr>
        <p:spPr>
          <a:xfrm>
            <a:off x="1955853" y="5066374"/>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bg1">
                    <a:lumMod val="6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创意</a:t>
            </a:r>
            <a:endParaRPr lang="en-AU" sz="1300" b="1" dirty="0">
              <a:solidFill>
                <a:schemeClr val="bg1">
                  <a:lumMod val="6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1" name="Oval 60"/>
          <p:cNvSpPr/>
          <p:nvPr/>
        </p:nvSpPr>
        <p:spPr>
          <a:xfrm>
            <a:off x="3756169" y="5066376"/>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a:t>
            </a:r>
            <a:endParaRPr lang="en-US"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2" name="Text Placeholder 32"/>
          <p:cNvSpPr txBox="1"/>
          <p:nvPr/>
        </p:nvSpPr>
        <p:spPr>
          <a:xfrm>
            <a:off x="4578254" y="5303688"/>
            <a:ext cx="1236434"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3" name="Text Placeholder 33"/>
          <p:cNvSpPr txBox="1"/>
          <p:nvPr/>
        </p:nvSpPr>
        <p:spPr>
          <a:xfrm>
            <a:off x="4578253" y="5066373"/>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客户反馈</a:t>
            </a:r>
            <a:endParaRPr lang="en-AU" sz="13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4" name="Oval 63"/>
          <p:cNvSpPr/>
          <p:nvPr/>
        </p:nvSpPr>
        <p:spPr>
          <a:xfrm>
            <a:off x="6378569" y="5066376"/>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3</a:t>
            </a:r>
            <a:endPar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5" name="Text Placeholder 32"/>
          <p:cNvSpPr txBox="1"/>
          <p:nvPr/>
        </p:nvSpPr>
        <p:spPr>
          <a:xfrm>
            <a:off x="7200653" y="5303688"/>
            <a:ext cx="1236434"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6" name="Text Placeholder 33"/>
          <p:cNvSpPr txBox="1"/>
          <p:nvPr/>
        </p:nvSpPr>
        <p:spPr>
          <a:xfrm>
            <a:off x="7200653" y="5066373"/>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tx1">
                    <a:lumMod val="85000"/>
                    <a:lumOff val="1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响应服务</a:t>
            </a:r>
            <a:endParaRPr lang="en-AU" sz="1300" b="1" dirty="0">
              <a:solidFill>
                <a:schemeClr val="tx1">
                  <a:lumMod val="85000"/>
                  <a:lumOff val="1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7" name="Oval 66"/>
          <p:cNvSpPr/>
          <p:nvPr/>
        </p:nvSpPr>
        <p:spPr>
          <a:xfrm>
            <a:off x="8999716" y="5066376"/>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4</a:t>
            </a:r>
            <a:endParaRPr lang="en-AU" sz="16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8" name="Text Placeholder 32"/>
          <p:cNvSpPr txBox="1"/>
          <p:nvPr/>
        </p:nvSpPr>
        <p:spPr>
          <a:xfrm>
            <a:off x="9821800" y="5303688"/>
            <a:ext cx="1236434" cy="53608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9" name="Text Placeholder 33"/>
          <p:cNvSpPr txBox="1"/>
          <p:nvPr/>
        </p:nvSpPr>
        <p:spPr>
          <a:xfrm>
            <a:off x="9821799" y="5066373"/>
            <a:ext cx="1236435" cy="2373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商业</a:t>
            </a:r>
            <a:endParaRPr lang="en-AU" sz="1300" b="1"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3" name="Oval 16"/>
          <p:cNvSpPr>
            <a:spLocks noChangeArrowheads="1"/>
          </p:cNvSpPr>
          <p:nvPr/>
        </p:nvSpPr>
        <p:spPr bwMode="auto">
          <a:xfrm>
            <a:off x="4812948" y="2631413"/>
            <a:ext cx="796154" cy="798399"/>
          </a:xfrm>
          <a:prstGeom prst="ellipse">
            <a:avLst/>
          </a:prstGeom>
          <a:solidFill>
            <a:schemeClr val="accent3"/>
          </a:solidFill>
          <a:ln>
            <a:noFill/>
          </a:ln>
        </p:spPr>
        <p:txBody>
          <a:bodyPr vert="horz" wrap="square" lIns="0" tIns="0" rIns="0" bIns="0" numCol="1" anchor="ctr" anchorCtr="0" compatLnSpc="1"/>
          <a:lstStyle/>
          <a:p>
            <a:pPr algn="ctr"/>
            <a:r>
              <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25%</a:t>
            </a:r>
            <a:endParaRPr lang="en-US"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randombar(horizontal)">
                                      <p:cBhvr>
                                        <p:cTn id="106" dur="500"/>
                                        <p:tgtEl>
                                          <p:spTgt spid="5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randombar(horizontal)">
                                      <p:cBhvr>
                                        <p:cTn id="109" dur="500"/>
                                        <p:tgtEl>
                                          <p:spTgt spid="59"/>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randombar(horizontal)">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randombar(horizontal)">
                                      <p:cBhvr>
                                        <p:cTn id="117" dur="500"/>
                                        <p:tgtEl>
                                          <p:spTgt spid="61"/>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randombar(horizontal)">
                                      <p:cBhvr>
                                        <p:cTn id="120" dur="500"/>
                                        <p:tgtEl>
                                          <p:spTgt spid="62"/>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randombar(horizontal)">
                                      <p:cBhvr>
                                        <p:cTn id="123" dur="500"/>
                                        <p:tgtEl>
                                          <p:spTgt spid="63"/>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randombar(horizontal)">
                                      <p:cBhvr>
                                        <p:cTn id="128" dur="500"/>
                                        <p:tgtEl>
                                          <p:spTgt spid="6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randombar(horizontal)">
                                      <p:cBhvr>
                                        <p:cTn id="131" dur="500"/>
                                        <p:tgtEl>
                                          <p:spTgt spid="65"/>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randombar(horizontal)">
                                      <p:cBhvr>
                                        <p:cTn id="134" dur="500"/>
                                        <p:tgtEl>
                                          <p:spTgt spid="66"/>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randombar(horizontal)">
                                      <p:cBhvr>
                                        <p:cTn id="139" dur="500"/>
                                        <p:tgtEl>
                                          <p:spTgt spid="67"/>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randombar(horizontal)">
                                      <p:cBhvr>
                                        <p:cTn id="142" dur="500"/>
                                        <p:tgtEl>
                                          <p:spTgt spid="68"/>
                                        </p:tgtEl>
                                      </p:cBhvr>
                                    </p:animEffect>
                                  </p:childTnLst>
                                </p:cTn>
                              </p:par>
                              <p:par>
                                <p:cTn id="143" presetID="14" presetClass="entr" presetSubtype="10"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randombar(horizontal)">
                                      <p:cBhvr>
                                        <p:cTn id="1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5" grpId="0" animBg="1"/>
      <p:bldP spid="36" grpId="0" animBg="1"/>
      <p:bldP spid="45" grpId="0" animBg="1"/>
      <p:bldP spid="46"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animBg="1"/>
      <p:bldP spid="62" grpId="0"/>
      <p:bldP spid="63" grpId="0"/>
      <p:bldP spid="64" grpId="0" animBg="1"/>
      <p:bldP spid="65" grpId="0"/>
      <p:bldP spid="66" grpId="0"/>
      <p:bldP spid="67" grpId="0" animBg="1"/>
      <p:bldP spid="68" grpId="0"/>
      <p:bldP spid="69"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782823" y="2035659"/>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9" name="矩形 88"/>
          <p:cNvSpPr/>
          <p:nvPr/>
        </p:nvSpPr>
        <p:spPr>
          <a:xfrm>
            <a:off x="782823" y="2999923"/>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0" name="矩形 89"/>
          <p:cNvSpPr/>
          <p:nvPr/>
        </p:nvSpPr>
        <p:spPr>
          <a:xfrm>
            <a:off x="782823" y="3964187"/>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1" name="矩形 90"/>
          <p:cNvSpPr/>
          <p:nvPr/>
        </p:nvSpPr>
        <p:spPr>
          <a:xfrm>
            <a:off x="782823" y="4928449"/>
            <a:ext cx="2703109"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2" name="矩形 91"/>
          <p:cNvSpPr/>
          <p:nvPr/>
        </p:nvSpPr>
        <p:spPr>
          <a:xfrm>
            <a:off x="8687556" y="2047160"/>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3" name="矩形 92"/>
          <p:cNvSpPr/>
          <p:nvPr/>
        </p:nvSpPr>
        <p:spPr>
          <a:xfrm>
            <a:off x="8687556" y="3491541"/>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4" name="矩形 93"/>
          <p:cNvSpPr/>
          <p:nvPr/>
        </p:nvSpPr>
        <p:spPr>
          <a:xfrm>
            <a:off x="8687556" y="4935923"/>
            <a:ext cx="2733126"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a:t>
            </a:r>
            <a:endParaRPr lang="en-US" altLang="zh-CN" sz="13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20000"/>
              </a:lnSpc>
            </a:pPr>
            <a:r>
              <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输入您的文字，输入您的文字，输入您的文字，输入您的文字</a:t>
            </a:r>
            <a:endParaRPr lang="zh-CN" altLang="en-US" sz="1100" dirty="0">
              <a:solidFill>
                <a:schemeClr val="tx1">
                  <a:lumMod val="50000"/>
                  <a:lumOff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95" name="组合 94"/>
          <p:cNvGrpSpPr/>
          <p:nvPr/>
        </p:nvGrpSpPr>
        <p:grpSpPr>
          <a:xfrm>
            <a:off x="4841459" y="3186179"/>
            <a:ext cx="1187379" cy="1103489"/>
            <a:chOff x="3630971" y="2389633"/>
            <a:chExt cx="890650" cy="827617"/>
          </a:xfrm>
        </p:grpSpPr>
        <p:sp>
          <p:nvSpPr>
            <p:cNvPr id="96" name="Freeform 7"/>
            <p:cNvSpPr/>
            <p:nvPr/>
          </p:nvSpPr>
          <p:spPr bwMode="auto">
            <a:xfrm>
              <a:off x="3630971" y="2389633"/>
              <a:ext cx="890650" cy="827617"/>
            </a:xfrm>
            <a:custGeom>
              <a:avLst/>
              <a:gdLst>
                <a:gd name="T0" fmla="*/ 1224 w 2175"/>
                <a:gd name="T1" fmla="*/ 2022 h 2022"/>
                <a:gd name="T2" fmla="*/ 1238 w 2175"/>
                <a:gd name="T3" fmla="*/ 1894 h 2022"/>
                <a:gd name="T4" fmla="*/ 1257 w 2175"/>
                <a:gd name="T5" fmla="*/ 1769 h 2022"/>
                <a:gd name="T6" fmla="*/ 1284 w 2175"/>
                <a:gd name="T7" fmla="*/ 1647 h 2022"/>
                <a:gd name="T8" fmla="*/ 1319 w 2175"/>
                <a:gd name="T9" fmla="*/ 1528 h 2022"/>
                <a:gd name="T10" fmla="*/ 1360 w 2175"/>
                <a:gd name="T11" fmla="*/ 1410 h 2022"/>
                <a:gd name="T12" fmla="*/ 1406 w 2175"/>
                <a:gd name="T13" fmla="*/ 1296 h 2022"/>
                <a:gd name="T14" fmla="*/ 1458 w 2175"/>
                <a:gd name="T15" fmla="*/ 1186 h 2022"/>
                <a:gd name="T16" fmla="*/ 1518 w 2175"/>
                <a:gd name="T17" fmla="*/ 1077 h 2022"/>
                <a:gd name="T18" fmla="*/ 1582 w 2175"/>
                <a:gd name="T19" fmla="*/ 975 h 2022"/>
                <a:gd name="T20" fmla="*/ 1651 w 2175"/>
                <a:gd name="T21" fmla="*/ 877 h 2022"/>
                <a:gd name="T22" fmla="*/ 1727 w 2175"/>
                <a:gd name="T23" fmla="*/ 780 h 2022"/>
                <a:gd name="T24" fmla="*/ 1808 w 2175"/>
                <a:gd name="T25" fmla="*/ 689 h 2022"/>
                <a:gd name="T26" fmla="*/ 1893 w 2175"/>
                <a:gd name="T27" fmla="*/ 604 h 2022"/>
                <a:gd name="T28" fmla="*/ 1982 w 2175"/>
                <a:gd name="T29" fmla="*/ 523 h 2022"/>
                <a:gd name="T30" fmla="*/ 2076 w 2175"/>
                <a:gd name="T31" fmla="*/ 446 h 2022"/>
                <a:gd name="T32" fmla="*/ 2175 w 2175"/>
                <a:gd name="T33" fmla="*/ 376 h 2022"/>
                <a:gd name="T34" fmla="*/ 2109 w 2175"/>
                <a:gd name="T35" fmla="*/ 332 h 2022"/>
                <a:gd name="T36" fmla="*/ 1972 w 2175"/>
                <a:gd name="T37" fmla="*/ 253 h 2022"/>
                <a:gd name="T38" fmla="*/ 1827 w 2175"/>
                <a:gd name="T39" fmla="*/ 183 h 2022"/>
                <a:gd name="T40" fmla="*/ 1678 w 2175"/>
                <a:gd name="T41" fmla="*/ 123 h 2022"/>
                <a:gd name="T42" fmla="*/ 1524 w 2175"/>
                <a:gd name="T43" fmla="*/ 75 h 2022"/>
                <a:gd name="T44" fmla="*/ 1366 w 2175"/>
                <a:gd name="T45" fmla="*/ 38 h 2022"/>
                <a:gd name="T46" fmla="*/ 1201 w 2175"/>
                <a:gd name="T47" fmla="*/ 13 h 2022"/>
                <a:gd name="T48" fmla="*/ 1035 w 2175"/>
                <a:gd name="T49" fmla="*/ 2 h 2022"/>
                <a:gd name="T50" fmla="*/ 950 w 2175"/>
                <a:gd name="T51" fmla="*/ 0 h 2022"/>
                <a:gd name="T52" fmla="*/ 823 w 2175"/>
                <a:gd name="T53" fmla="*/ 4 h 2022"/>
                <a:gd name="T54" fmla="*/ 699 w 2175"/>
                <a:gd name="T55" fmla="*/ 13 h 2022"/>
                <a:gd name="T56" fmla="*/ 575 w 2175"/>
                <a:gd name="T57" fmla="*/ 31 h 2022"/>
                <a:gd name="T58" fmla="*/ 456 w 2175"/>
                <a:gd name="T59" fmla="*/ 56 h 2022"/>
                <a:gd name="T60" fmla="*/ 338 w 2175"/>
                <a:gd name="T61" fmla="*/ 87 h 2022"/>
                <a:gd name="T62" fmla="*/ 222 w 2175"/>
                <a:gd name="T63" fmla="*/ 123 h 2022"/>
                <a:gd name="T64" fmla="*/ 110 w 2175"/>
                <a:gd name="T65" fmla="*/ 168 h 2022"/>
                <a:gd name="T66" fmla="*/ 0 w 2175"/>
                <a:gd name="T67" fmla="*/ 216 h 2022"/>
                <a:gd name="T68" fmla="*/ 7 w 2175"/>
                <a:gd name="T69" fmla="*/ 291 h 2022"/>
                <a:gd name="T70" fmla="*/ 27 w 2175"/>
                <a:gd name="T71" fmla="*/ 438 h 2022"/>
                <a:gd name="T72" fmla="*/ 58 w 2175"/>
                <a:gd name="T73" fmla="*/ 581 h 2022"/>
                <a:gd name="T74" fmla="*/ 96 w 2175"/>
                <a:gd name="T75" fmla="*/ 720 h 2022"/>
                <a:gd name="T76" fmla="*/ 145 w 2175"/>
                <a:gd name="T77" fmla="*/ 855 h 2022"/>
                <a:gd name="T78" fmla="*/ 201 w 2175"/>
                <a:gd name="T79" fmla="*/ 987 h 2022"/>
                <a:gd name="T80" fmla="*/ 266 w 2175"/>
                <a:gd name="T81" fmla="*/ 1112 h 2022"/>
                <a:gd name="T82" fmla="*/ 338 w 2175"/>
                <a:gd name="T83" fmla="*/ 1234 h 2022"/>
                <a:gd name="T84" fmla="*/ 419 w 2175"/>
                <a:gd name="T85" fmla="*/ 1350 h 2022"/>
                <a:gd name="T86" fmla="*/ 506 w 2175"/>
                <a:gd name="T87" fmla="*/ 1462 h 2022"/>
                <a:gd name="T88" fmla="*/ 600 w 2175"/>
                <a:gd name="T89" fmla="*/ 1566 h 2022"/>
                <a:gd name="T90" fmla="*/ 701 w 2175"/>
                <a:gd name="T91" fmla="*/ 1665 h 2022"/>
                <a:gd name="T92" fmla="*/ 807 w 2175"/>
                <a:gd name="T93" fmla="*/ 1757 h 2022"/>
                <a:gd name="T94" fmla="*/ 919 w 2175"/>
                <a:gd name="T95" fmla="*/ 1842 h 2022"/>
                <a:gd name="T96" fmla="*/ 1037 w 2175"/>
                <a:gd name="T97" fmla="*/ 1920 h 2022"/>
                <a:gd name="T98" fmla="*/ 1161 w 2175"/>
                <a:gd name="T99" fmla="*/ 1989 h 2022"/>
                <a:gd name="T100" fmla="*/ 1224 w 2175"/>
                <a:gd name="T101" fmla="*/ 2022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5" h="2022">
                  <a:moveTo>
                    <a:pt x="1224" y="2022"/>
                  </a:moveTo>
                  <a:lnTo>
                    <a:pt x="1224" y="2022"/>
                  </a:lnTo>
                  <a:lnTo>
                    <a:pt x="1230" y="1958"/>
                  </a:lnTo>
                  <a:lnTo>
                    <a:pt x="1238" y="1894"/>
                  </a:lnTo>
                  <a:lnTo>
                    <a:pt x="1248" y="1831"/>
                  </a:lnTo>
                  <a:lnTo>
                    <a:pt x="1257" y="1769"/>
                  </a:lnTo>
                  <a:lnTo>
                    <a:pt x="1271" y="1707"/>
                  </a:lnTo>
                  <a:lnTo>
                    <a:pt x="1284" y="1647"/>
                  </a:lnTo>
                  <a:lnTo>
                    <a:pt x="1300" y="1585"/>
                  </a:lnTo>
                  <a:lnTo>
                    <a:pt x="1319" y="1528"/>
                  </a:lnTo>
                  <a:lnTo>
                    <a:pt x="1338" y="1468"/>
                  </a:lnTo>
                  <a:lnTo>
                    <a:pt x="1360" y="1410"/>
                  </a:lnTo>
                  <a:lnTo>
                    <a:pt x="1381" y="1352"/>
                  </a:lnTo>
                  <a:lnTo>
                    <a:pt x="1406" y="1296"/>
                  </a:lnTo>
                  <a:lnTo>
                    <a:pt x="1431" y="1240"/>
                  </a:lnTo>
                  <a:lnTo>
                    <a:pt x="1458" y="1186"/>
                  </a:lnTo>
                  <a:lnTo>
                    <a:pt x="1487" y="1132"/>
                  </a:lnTo>
                  <a:lnTo>
                    <a:pt x="1518" y="1077"/>
                  </a:lnTo>
                  <a:lnTo>
                    <a:pt x="1549" y="1027"/>
                  </a:lnTo>
                  <a:lnTo>
                    <a:pt x="1582" y="975"/>
                  </a:lnTo>
                  <a:lnTo>
                    <a:pt x="1617" y="925"/>
                  </a:lnTo>
                  <a:lnTo>
                    <a:pt x="1651" y="877"/>
                  </a:lnTo>
                  <a:lnTo>
                    <a:pt x="1688" y="828"/>
                  </a:lnTo>
                  <a:lnTo>
                    <a:pt x="1727" y="780"/>
                  </a:lnTo>
                  <a:lnTo>
                    <a:pt x="1767" y="736"/>
                  </a:lnTo>
                  <a:lnTo>
                    <a:pt x="1808" y="689"/>
                  </a:lnTo>
                  <a:lnTo>
                    <a:pt x="1849" y="647"/>
                  </a:lnTo>
                  <a:lnTo>
                    <a:pt x="1893" y="604"/>
                  </a:lnTo>
                  <a:lnTo>
                    <a:pt x="1937" y="562"/>
                  </a:lnTo>
                  <a:lnTo>
                    <a:pt x="1982" y="523"/>
                  </a:lnTo>
                  <a:lnTo>
                    <a:pt x="2028" y="485"/>
                  </a:lnTo>
                  <a:lnTo>
                    <a:pt x="2076" y="446"/>
                  </a:lnTo>
                  <a:lnTo>
                    <a:pt x="2125" y="411"/>
                  </a:lnTo>
                  <a:lnTo>
                    <a:pt x="2175" y="376"/>
                  </a:lnTo>
                  <a:lnTo>
                    <a:pt x="2175" y="376"/>
                  </a:lnTo>
                  <a:lnTo>
                    <a:pt x="2109" y="332"/>
                  </a:lnTo>
                  <a:lnTo>
                    <a:pt x="2042" y="291"/>
                  </a:lnTo>
                  <a:lnTo>
                    <a:pt x="1972" y="253"/>
                  </a:lnTo>
                  <a:lnTo>
                    <a:pt x="1901" y="216"/>
                  </a:lnTo>
                  <a:lnTo>
                    <a:pt x="1827" y="183"/>
                  </a:lnTo>
                  <a:lnTo>
                    <a:pt x="1754" y="152"/>
                  </a:lnTo>
                  <a:lnTo>
                    <a:pt x="1678" y="123"/>
                  </a:lnTo>
                  <a:lnTo>
                    <a:pt x="1601" y="98"/>
                  </a:lnTo>
                  <a:lnTo>
                    <a:pt x="1524" y="75"/>
                  </a:lnTo>
                  <a:lnTo>
                    <a:pt x="1445" y="56"/>
                  </a:lnTo>
                  <a:lnTo>
                    <a:pt x="1366" y="38"/>
                  </a:lnTo>
                  <a:lnTo>
                    <a:pt x="1284" y="25"/>
                  </a:lnTo>
                  <a:lnTo>
                    <a:pt x="1201" y="13"/>
                  </a:lnTo>
                  <a:lnTo>
                    <a:pt x="1118" y="6"/>
                  </a:lnTo>
                  <a:lnTo>
                    <a:pt x="1035" y="2"/>
                  </a:lnTo>
                  <a:lnTo>
                    <a:pt x="950" y="0"/>
                  </a:lnTo>
                  <a:lnTo>
                    <a:pt x="950" y="0"/>
                  </a:lnTo>
                  <a:lnTo>
                    <a:pt x="886" y="0"/>
                  </a:lnTo>
                  <a:lnTo>
                    <a:pt x="823" y="4"/>
                  </a:lnTo>
                  <a:lnTo>
                    <a:pt x="761" y="7"/>
                  </a:lnTo>
                  <a:lnTo>
                    <a:pt x="699" y="13"/>
                  </a:lnTo>
                  <a:lnTo>
                    <a:pt x="637" y="21"/>
                  </a:lnTo>
                  <a:lnTo>
                    <a:pt x="575" y="31"/>
                  </a:lnTo>
                  <a:lnTo>
                    <a:pt x="515" y="42"/>
                  </a:lnTo>
                  <a:lnTo>
                    <a:pt x="456" y="56"/>
                  </a:lnTo>
                  <a:lnTo>
                    <a:pt x="396" y="71"/>
                  </a:lnTo>
                  <a:lnTo>
                    <a:pt x="338" y="87"/>
                  </a:lnTo>
                  <a:lnTo>
                    <a:pt x="280" y="104"/>
                  </a:lnTo>
                  <a:lnTo>
                    <a:pt x="222" y="123"/>
                  </a:lnTo>
                  <a:lnTo>
                    <a:pt x="166" y="145"/>
                  </a:lnTo>
                  <a:lnTo>
                    <a:pt x="110" y="168"/>
                  </a:lnTo>
                  <a:lnTo>
                    <a:pt x="54" y="191"/>
                  </a:lnTo>
                  <a:lnTo>
                    <a:pt x="0" y="216"/>
                  </a:lnTo>
                  <a:lnTo>
                    <a:pt x="0" y="216"/>
                  </a:lnTo>
                  <a:lnTo>
                    <a:pt x="7" y="291"/>
                  </a:lnTo>
                  <a:lnTo>
                    <a:pt x="15" y="365"/>
                  </a:lnTo>
                  <a:lnTo>
                    <a:pt x="27" y="438"/>
                  </a:lnTo>
                  <a:lnTo>
                    <a:pt x="40" y="510"/>
                  </a:lnTo>
                  <a:lnTo>
                    <a:pt x="58" y="581"/>
                  </a:lnTo>
                  <a:lnTo>
                    <a:pt x="75" y="651"/>
                  </a:lnTo>
                  <a:lnTo>
                    <a:pt x="96" y="720"/>
                  </a:lnTo>
                  <a:lnTo>
                    <a:pt x="119" y="788"/>
                  </a:lnTo>
                  <a:lnTo>
                    <a:pt x="145" y="855"/>
                  </a:lnTo>
                  <a:lnTo>
                    <a:pt x="172" y="921"/>
                  </a:lnTo>
                  <a:lnTo>
                    <a:pt x="201" y="987"/>
                  </a:lnTo>
                  <a:lnTo>
                    <a:pt x="231" y="1050"/>
                  </a:lnTo>
                  <a:lnTo>
                    <a:pt x="266" y="1112"/>
                  </a:lnTo>
                  <a:lnTo>
                    <a:pt x="301" y="1174"/>
                  </a:lnTo>
                  <a:lnTo>
                    <a:pt x="338" y="1234"/>
                  </a:lnTo>
                  <a:lnTo>
                    <a:pt x="378" y="1294"/>
                  </a:lnTo>
                  <a:lnTo>
                    <a:pt x="419" y="1350"/>
                  </a:lnTo>
                  <a:lnTo>
                    <a:pt x="461" y="1408"/>
                  </a:lnTo>
                  <a:lnTo>
                    <a:pt x="506" y="1462"/>
                  </a:lnTo>
                  <a:lnTo>
                    <a:pt x="552" y="1514"/>
                  </a:lnTo>
                  <a:lnTo>
                    <a:pt x="600" y="1566"/>
                  </a:lnTo>
                  <a:lnTo>
                    <a:pt x="649" y="1616"/>
                  </a:lnTo>
                  <a:lnTo>
                    <a:pt x="701" y="1665"/>
                  </a:lnTo>
                  <a:lnTo>
                    <a:pt x="753" y="1711"/>
                  </a:lnTo>
                  <a:lnTo>
                    <a:pt x="807" y="1757"/>
                  </a:lnTo>
                  <a:lnTo>
                    <a:pt x="863" y="1800"/>
                  </a:lnTo>
                  <a:lnTo>
                    <a:pt x="919" y="1842"/>
                  </a:lnTo>
                  <a:lnTo>
                    <a:pt x="979" y="1881"/>
                  </a:lnTo>
                  <a:lnTo>
                    <a:pt x="1037" y="1920"/>
                  </a:lnTo>
                  <a:lnTo>
                    <a:pt x="1099" y="1954"/>
                  </a:lnTo>
                  <a:lnTo>
                    <a:pt x="1161" y="1989"/>
                  </a:lnTo>
                  <a:lnTo>
                    <a:pt x="1224" y="2022"/>
                  </a:lnTo>
                  <a:lnTo>
                    <a:pt x="1224" y="2022"/>
                  </a:lnTo>
                  <a:close/>
                </a:path>
              </a:pathLst>
            </a:custGeom>
            <a:solidFill>
              <a:schemeClr val="accent4"/>
            </a:solidFill>
            <a:ln w="19050">
              <a:noFill/>
            </a:ln>
          </p:spPr>
          <p:txBody>
            <a:bodyPr vert="horz" wrap="square" lIns="91440" tIns="45720" rIns="91440" bIns="45720" numCol="1" anchor="t" anchorCtr="0" compatLnSpc="1"/>
            <a:lstStyle/>
            <a:p>
              <a:endParaRPr lang="zh-CN" altLang="en-US" sz="130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97" name="组合 96"/>
            <p:cNvGrpSpPr/>
            <p:nvPr/>
          </p:nvGrpSpPr>
          <p:grpSpPr>
            <a:xfrm>
              <a:off x="3855492" y="2582135"/>
              <a:ext cx="287795" cy="287319"/>
              <a:chOff x="2887663" y="5335588"/>
              <a:chExt cx="957262" cy="955676"/>
            </a:xfrm>
            <a:solidFill>
              <a:schemeClr val="bg1"/>
            </a:solidFill>
          </p:grpSpPr>
          <p:sp>
            <p:nvSpPr>
              <p:cNvPr id="98"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9"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0"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grpSp>
        <p:nvGrpSpPr>
          <p:cNvPr id="101" name="组合 100"/>
          <p:cNvGrpSpPr/>
          <p:nvPr/>
        </p:nvGrpSpPr>
        <p:grpSpPr>
          <a:xfrm>
            <a:off x="5577612" y="3442848"/>
            <a:ext cx="1036774" cy="1016171"/>
            <a:chOff x="4183158" y="2582135"/>
            <a:chExt cx="777682" cy="762128"/>
          </a:xfrm>
        </p:grpSpPr>
        <p:sp>
          <p:nvSpPr>
            <p:cNvPr id="102" name="Freeform 11"/>
            <p:cNvSpPr/>
            <p:nvPr/>
          </p:nvSpPr>
          <p:spPr bwMode="auto">
            <a:xfrm>
              <a:off x="4183158" y="2582135"/>
              <a:ext cx="777682" cy="762128"/>
            </a:xfrm>
            <a:custGeom>
              <a:avLst/>
              <a:gdLst>
                <a:gd name="T0" fmla="*/ 951 w 1902"/>
                <a:gd name="T1" fmla="*/ 0 h 1862"/>
                <a:gd name="T2" fmla="*/ 852 w 1902"/>
                <a:gd name="T3" fmla="*/ 70 h 1862"/>
                <a:gd name="T4" fmla="*/ 758 w 1902"/>
                <a:gd name="T5" fmla="*/ 147 h 1862"/>
                <a:gd name="T6" fmla="*/ 669 w 1902"/>
                <a:gd name="T7" fmla="*/ 228 h 1862"/>
                <a:gd name="T8" fmla="*/ 584 w 1902"/>
                <a:gd name="T9" fmla="*/ 313 h 1862"/>
                <a:gd name="T10" fmla="*/ 503 w 1902"/>
                <a:gd name="T11" fmla="*/ 404 h 1862"/>
                <a:gd name="T12" fmla="*/ 427 w 1902"/>
                <a:gd name="T13" fmla="*/ 501 h 1862"/>
                <a:gd name="T14" fmla="*/ 358 w 1902"/>
                <a:gd name="T15" fmla="*/ 599 h 1862"/>
                <a:gd name="T16" fmla="*/ 294 w 1902"/>
                <a:gd name="T17" fmla="*/ 701 h 1862"/>
                <a:gd name="T18" fmla="*/ 234 w 1902"/>
                <a:gd name="T19" fmla="*/ 810 h 1862"/>
                <a:gd name="T20" fmla="*/ 182 w 1902"/>
                <a:gd name="T21" fmla="*/ 920 h 1862"/>
                <a:gd name="T22" fmla="*/ 136 w 1902"/>
                <a:gd name="T23" fmla="*/ 1034 h 1862"/>
                <a:gd name="T24" fmla="*/ 95 w 1902"/>
                <a:gd name="T25" fmla="*/ 1152 h 1862"/>
                <a:gd name="T26" fmla="*/ 60 w 1902"/>
                <a:gd name="T27" fmla="*/ 1271 h 1862"/>
                <a:gd name="T28" fmla="*/ 33 w 1902"/>
                <a:gd name="T29" fmla="*/ 1393 h 1862"/>
                <a:gd name="T30" fmla="*/ 14 w 1902"/>
                <a:gd name="T31" fmla="*/ 1518 h 1862"/>
                <a:gd name="T32" fmla="*/ 0 w 1902"/>
                <a:gd name="T33" fmla="*/ 1646 h 1862"/>
                <a:gd name="T34" fmla="*/ 55 w 1902"/>
                <a:gd name="T35" fmla="*/ 1671 h 1862"/>
                <a:gd name="T36" fmla="*/ 167 w 1902"/>
                <a:gd name="T37" fmla="*/ 1717 h 1862"/>
                <a:gd name="T38" fmla="*/ 281 w 1902"/>
                <a:gd name="T39" fmla="*/ 1758 h 1862"/>
                <a:gd name="T40" fmla="*/ 397 w 1902"/>
                <a:gd name="T41" fmla="*/ 1791 h 1862"/>
                <a:gd name="T42" fmla="*/ 516 w 1902"/>
                <a:gd name="T43" fmla="*/ 1820 h 1862"/>
                <a:gd name="T44" fmla="*/ 638 w 1902"/>
                <a:gd name="T45" fmla="*/ 1841 h 1862"/>
                <a:gd name="T46" fmla="*/ 762 w 1902"/>
                <a:gd name="T47" fmla="*/ 1855 h 1862"/>
                <a:gd name="T48" fmla="*/ 887 w 1902"/>
                <a:gd name="T49" fmla="*/ 1862 h 1862"/>
                <a:gd name="T50" fmla="*/ 951 w 1902"/>
                <a:gd name="T51" fmla="*/ 1862 h 1862"/>
                <a:gd name="T52" fmla="*/ 1079 w 1902"/>
                <a:gd name="T53" fmla="*/ 1858 h 1862"/>
                <a:gd name="T54" fmla="*/ 1202 w 1902"/>
                <a:gd name="T55" fmla="*/ 1849 h 1862"/>
                <a:gd name="T56" fmla="*/ 1326 w 1902"/>
                <a:gd name="T57" fmla="*/ 1831 h 1862"/>
                <a:gd name="T58" fmla="*/ 1446 w 1902"/>
                <a:gd name="T59" fmla="*/ 1806 h 1862"/>
                <a:gd name="T60" fmla="*/ 1563 w 1902"/>
                <a:gd name="T61" fmla="*/ 1775 h 1862"/>
                <a:gd name="T62" fmla="*/ 1679 w 1902"/>
                <a:gd name="T63" fmla="*/ 1739 h 1862"/>
                <a:gd name="T64" fmla="*/ 1791 w 1902"/>
                <a:gd name="T65" fmla="*/ 1694 h 1862"/>
                <a:gd name="T66" fmla="*/ 1902 w 1902"/>
                <a:gd name="T67" fmla="*/ 1646 h 1862"/>
                <a:gd name="T68" fmla="*/ 1896 w 1902"/>
                <a:gd name="T69" fmla="*/ 1582 h 1862"/>
                <a:gd name="T70" fmla="*/ 1878 w 1902"/>
                <a:gd name="T71" fmla="*/ 1455 h 1862"/>
                <a:gd name="T72" fmla="*/ 1855 w 1902"/>
                <a:gd name="T73" fmla="*/ 1331 h 1862"/>
                <a:gd name="T74" fmla="*/ 1826 w 1902"/>
                <a:gd name="T75" fmla="*/ 1209 h 1862"/>
                <a:gd name="T76" fmla="*/ 1788 w 1902"/>
                <a:gd name="T77" fmla="*/ 1092 h 1862"/>
                <a:gd name="T78" fmla="*/ 1745 w 1902"/>
                <a:gd name="T79" fmla="*/ 976 h 1862"/>
                <a:gd name="T80" fmla="*/ 1695 w 1902"/>
                <a:gd name="T81" fmla="*/ 864 h 1862"/>
                <a:gd name="T82" fmla="*/ 1639 w 1902"/>
                <a:gd name="T83" fmla="*/ 756 h 1862"/>
                <a:gd name="T84" fmla="*/ 1577 w 1902"/>
                <a:gd name="T85" fmla="*/ 651 h 1862"/>
                <a:gd name="T86" fmla="*/ 1509 w 1902"/>
                <a:gd name="T87" fmla="*/ 549 h 1862"/>
                <a:gd name="T88" fmla="*/ 1438 w 1902"/>
                <a:gd name="T89" fmla="*/ 452 h 1862"/>
                <a:gd name="T90" fmla="*/ 1359 w 1902"/>
                <a:gd name="T91" fmla="*/ 360 h 1862"/>
                <a:gd name="T92" fmla="*/ 1277 w 1902"/>
                <a:gd name="T93" fmla="*/ 271 h 1862"/>
                <a:gd name="T94" fmla="*/ 1189 w 1902"/>
                <a:gd name="T95" fmla="*/ 186 h 1862"/>
                <a:gd name="T96" fmla="*/ 1098 w 1902"/>
                <a:gd name="T97" fmla="*/ 109 h 1862"/>
                <a:gd name="T98" fmla="*/ 1001 w 1902"/>
                <a:gd name="T99" fmla="*/ 35 h 1862"/>
                <a:gd name="T100" fmla="*/ 951 w 1902"/>
                <a:gd name="T101" fmla="*/ 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2" h="1862">
                  <a:moveTo>
                    <a:pt x="951" y="0"/>
                  </a:moveTo>
                  <a:lnTo>
                    <a:pt x="951" y="0"/>
                  </a:lnTo>
                  <a:lnTo>
                    <a:pt x="901" y="35"/>
                  </a:lnTo>
                  <a:lnTo>
                    <a:pt x="852" y="70"/>
                  </a:lnTo>
                  <a:lnTo>
                    <a:pt x="804" y="109"/>
                  </a:lnTo>
                  <a:lnTo>
                    <a:pt x="758" y="147"/>
                  </a:lnTo>
                  <a:lnTo>
                    <a:pt x="713" y="186"/>
                  </a:lnTo>
                  <a:lnTo>
                    <a:pt x="669" y="228"/>
                  </a:lnTo>
                  <a:lnTo>
                    <a:pt x="625" y="271"/>
                  </a:lnTo>
                  <a:lnTo>
                    <a:pt x="584" y="313"/>
                  </a:lnTo>
                  <a:lnTo>
                    <a:pt x="543" y="360"/>
                  </a:lnTo>
                  <a:lnTo>
                    <a:pt x="503" y="404"/>
                  </a:lnTo>
                  <a:lnTo>
                    <a:pt x="464" y="452"/>
                  </a:lnTo>
                  <a:lnTo>
                    <a:pt x="427" y="501"/>
                  </a:lnTo>
                  <a:lnTo>
                    <a:pt x="393" y="549"/>
                  </a:lnTo>
                  <a:lnTo>
                    <a:pt x="358" y="599"/>
                  </a:lnTo>
                  <a:lnTo>
                    <a:pt x="325" y="651"/>
                  </a:lnTo>
                  <a:lnTo>
                    <a:pt x="294" y="701"/>
                  </a:lnTo>
                  <a:lnTo>
                    <a:pt x="263" y="756"/>
                  </a:lnTo>
                  <a:lnTo>
                    <a:pt x="234" y="810"/>
                  </a:lnTo>
                  <a:lnTo>
                    <a:pt x="207" y="864"/>
                  </a:lnTo>
                  <a:lnTo>
                    <a:pt x="182" y="920"/>
                  </a:lnTo>
                  <a:lnTo>
                    <a:pt x="157" y="976"/>
                  </a:lnTo>
                  <a:lnTo>
                    <a:pt x="136" y="1034"/>
                  </a:lnTo>
                  <a:lnTo>
                    <a:pt x="114" y="1092"/>
                  </a:lnTo>
                  <a:lnTo>
                    <a:pt x="95" y="1152"/>
                  </a:lnTo>
                  <a:lnTo>
                    <a:pt x="76" y="1209"/>
                  </a:lnTo>
                  <a:lnTo>
                    <a:pt x="60" y="1271"/>
                  </a:lnTo>
                  <a:lnTo>
                    <a:pt x="47" y="1331"/>
                  </a:lnTo>
                  <a:lnTo>
                    <a:pt x="33" y="1393"/>
                  </a:lnTo>
                  <a:lnTo>
                    <a:pt x="24" y="1455"/>
                  </a:lnTo>
                  <a:lnTo>
                    <a:pt x="14" y="1518"/>
                  </a:lnTo>
                  <a:lnTo>
                    <a:pt x="6" y="1582"/>
                  </a:lnTo>
                  <a:lnTo>
                    <a:pt x="0" y="1646"/>
                  </a:lnTo>
                  <a:lnTo>
                    <a:pt x="0" y="1646"/>
                  </a:lnTo>
                  <a:lnTo>
                    <a:pt x="55" y="1671"/>
                  </a:lnTo>
                  <a:lnTo>
                    <a:pt x="111" y="1694"/>
                  </a:lnTo>
                  <a:lnTo>
                    <a:pt x="167" y="1717"/>
                  </a:lnTo>
                  <a:lnTo>
                    <a:pt x="223" y="1739"/>
                  </a:lnTo>
                  <a:lnTo>
                    <a:pt x="281" y="1758"/>
                  </a:lnTo>
                  <a:lnTo>
                    <a:pt x="339" y="1775"/>
                  </a:lnTo>
                  <a:lnTo>
                    <a:pt x="397" y="1791"/>
                  </a:lnTo>
                  <a:lnTo>
                    <a:pt x="456" y="1806"/>
                  </a:lnTo>
                  <a:lnTo>
                    <a:pt x="516" y="1820"/>
                  </a:lnTo>
                  <a:lnTo>
                    <a:pt x="576" y="1831"/>
                  </a:lnTo>
                  <a:lnTo>
                    <a:pt x="638" y="1841"/>
                  </a:lnTo>
                  <a:lnTo>
                    <a:pt x="700" y="1849"/>
                  </a:lnTo>
                  <a:lnTo>
                    <a:pt x="762" y="1855"/>
                  </a:lnTo>
                  <a:lnTo>
                    <a:pt x="823" y="1858"/>
                  </a:lnTo>
                  <a:lnTo>
                    <a:pt x="887" y="1862"/>
                  </a:lnTo>
                  <a:lnTo>
                    <a:pt x="951" y="1862"/>
                  </a:lnTo>
                  <a:lnTo>
                    <a:pt x="951" y="1862"/>
                  </a:lnTo>
                  <a:lnTo>
                    <a:pt x="1015" y="1862"/>
                  </a:lnTo>
                  <a:lnTo>
                    <a:pt x="1079" y="1858"/>
                  </a:lnTo>
                  <a:lnTo>
                    <a:pt x="1140" y="1855"/>
                  </a:lnTo>
                  <a:lnTo>
                    <a:pt x="1202" y="1849"/>
                  </a:lnTo>
                  <a:lnTo>
                    <a:pt x="1264" y="1841"/>
                  </a:lnTo>
                  <a:lnTo>
                    <a:pt x="1326" y="1831"/>
                  </a:lnTo>
                  <a:lnTo>
                    <a:pt x="1386" y="1820"/>
                  </a:lnTo>
                  <a:lnTo>
                    <a:pt x="1446" y="1806"/>
                  </a:lnTo>
                  <a:lnTo>
                    <a:pt x="1505" y="1791"/>
                  </a:lnTo>
                  <a:lnTo>
                    <a:pt x="1563" y="1775"/>
                  </a:lnTo>
                  <a:lnTo>
                    <a:pt x="1621" y="1758"/>
                  </a:lnTo>
                  <a:lnTo>
                    <a:pt x="1679" y="1739"/>
                  </a:lnTo>
                  <a:lnTo>
                    <a:pt x="1735" y="1717"/>
                  </a:lnTo>
                  <a:lnTo>
                    <a:pt x="1791" y="1694"/>
                  </a:lnTo>
                  <a:lnTo>
                    <a:pt x="1847" y="1671"/>
                  </a:lnTo>
                  <a:lnTo>
                    <a:pt x="1902" y="1646"/>
                  </a:lnTo>
                  <a:lnTo>
                    <a:pt x="1902" y="1646"/>
                  </a:lnTo>
                  <a:lnTo>
                    <a:pt x="1896" y="1582"/>
                  </a:lnTo>
                  <a:lnTo>
                    <a:pt x="1888" y="1518"/>
                  </a:lnTo>
                  <a:lnTo>
                    <a:pt x="1878" y="1455"/>
                  </a:lnTo>
                  <a:lnTo>
                    <a:pt x="1869" y="1393"/>
                  </a:lnTo>
                  <a:lnTo>
                    <a:pt x="1855" y="1331"/>
                  </a:lnTo>
                  <a:lnTo>
                    <a:pt x="1842" y="1271"/>
                  </a:lnTo>
                  <a:lnTo>
                    <a:pt x="1826" y="1209"/>
                  </a:lnTo>
                  <a:lnTo>
                    <a:pt x="1807" y="1152"/>
                  </a:lnTo>
                  <a:lnTo>
                    <a:pt x="1788" y="1092"/>
                  </a:lnTo>
                  <a:lnTo>
                    <a:pt x="1766" y="1034"/>
                  </a:lnTo>
                  <a:lnTo>
                    <a:pt x="1745" y="976"/>
                  </a:lnTo>
                  <a:lnTo>
                    <a:pt x="1720" y="920"/>
                  </a:lnTo>
                  <a:lnTo>
                    <a:pt x="1695" y="864"/>
                  </a:lnTo>
                  <a:lnTo>
                    <a:pt x="1668" y="810"/>
                  </a:lnTo>
                  <a:lnTo>
                    <a:pt x="1639" y="756"/>
                  </a:lnTo>
                  <a:lnTo>
                    <a:pt x="1608" y="701"/>
                  </a:lnTo>
                  <a:lnTo>
                    <a:pt x="1577" y="651"/>
                  </a:lnTo>
                  <a:lnTo>
                    <a:pt x="1544" y="599"/>
                  </a:lnTo>
                  <a:lnTo>
                    <a:pt x="1509" y="549"/>
                  </a:lnTo>
                  <a:lnTo>
                    <a:pt x="1475" y="501"/>
                  </a:lnTo>
                  <a:lnTo>
                    <a:pt x="1438" y="452"/>
                  </a:lnTo>
                  <a:lnTo>
                    <a:pt x="1399" y="404"/>
                  </a:lnTo>
                  <a:lnTo>
                    <a:pt x="1359" y="360"/>
                  </a:lnTo>
                  <a:lnTo>
                    <a:pt x="1318" y="313"/>
                  </a:lnTo>
                  <a:lnTo>
                    <a:pt x="1277" y="271"/>
                  </a:lnTo>
                  <a:lnTo>
                    <a:pt x="1233" y="228"/>
                  </a:lnTo>
                  <a:lnTo>
                    <a:pt x="1189" y="186"/>
                  </a:lnTo>
                  <a:lnTo>
                    <a:pt x="1144" y="147"/>
                  </a:lnTo>
                  <a:lnTo>
                    <a:pt x="1098" y="109"/>
                  </a:lnTo>
                  <a:lnTo>
                    <a:pt x="1050" y="70"/>
                  </a:lnTo>
                  <a:lnTo>
                    <a:pt x="1001" y="35"/>
                  </a:lnTo>
                  <a:lnTo>
                    <a:pt x="951" y="0"/>
                  </a:lnTo>
                  <a:lnTo>
                    <a:pt x="951" y="0"/>
                  </a:lnTo>
                  <a:close/>
                </a:path>
              </a:pathLst>
            </a:custGeom>
            <a:solidFill>
              <a:schemeClr val="tx1">
                <a:lumMod val="50000"/>
                <a:lumOff val="50000"/>
              </a:schemeClr>
            </a:solidFill>
            <a:ln w="19050">
              <a:noFill/>
            </a:ln>
          </p:spPr>
          <p:txBody>
            <a:bodyPr vert="horz" wrap="square" lIns="91440" tIns="45720" rIns="91440" bIns="45720" numCol="1" anchor="t" anchorCtr="0" compatLnSpc="1"/>
            <a:lstStyle/>
            <a:p>
              <a:endParaRPr lang="zh-CN" altLang="en-US" sz="130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103" name="组合 102"/>
            <p:cNvGrpSpPr/>
            <p:nvPr/>
          </p:nvGrpSpPr>
          <p:grpSpPr>
            <a:xfrm>
              <a:off x="4421285" y="2872479"/>
              <a:ext cx="288248" cy="288248"/>
              <a:chOff x="2409825" y="6532563"/>
              <a:chExt cx="885825" cy="885825"/>
            </a:xfrm>
            <a:solidFill>
              <a:schemeClr val="bg1"/>
            </a:solidFill>
          </p:grpSpPr>
          <p:sp>
            <p:nvSpPr>
              <p:cNvPr id="104"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5"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6"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7"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8"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grpSp>
        <p:nvGrpSpPr>
          <p:cNvPr id="109" name="组合 108"/>
          <p:cNvGrpSpPr/>
          <p:nvPr/>
        </p:nvGrpSpPr>
        <p:grpSpPr>
          <a:xfrm>
            <a:off x="6157567" y="3191778"/>
            <a:ext cx="1187379" cy="1103489"/>
            <a:chOff x="4618180" y="2393832"/>
            <a:chExt cx="890650" cy="827617"/>
          </a:xfrm>
        </p:grpSpPr>
        <p:sp>
          <p:nvSpPr>
            <p:cNvPr id="110" name="Freeform 9"/>
            <p:cNvSpPr/>
            <p:nvPr/>
          </p:nvSpPr>
          <p:spPr bwMode="auto">
            <a:xfrm>
              <a:off x="4618180" y="2393832"/>
              <a:ext cx="890650" cy="827617"/>
            </a:xfrm>
            <a:custGeom>
              <a:avLst/>
              <a:gdLst>
                <a:gd name="T0" fmla="*/ 0 w 2175"/>
                <a:gd name="T1" fmla="*/ 376 h 2022"/>
                <a:gd name="T2" fmla="*/ 99 w 2175"/>
                <a:gd name="T3" fmla="*/ 446 h 2022"/>
                <a:gd name="T4" fmla="*/ 193 w 2175"/>
                <a:gd name="T5" fmla="*/ 523 h 2022"/>
                <a:gd name="T6" fmla="*/ 282 w 2175"/>
                <a:gd name="T7" fmla="*/ 604 h 2022"/>
                <a:gd name="T8" fmla="*/ 367 w 2175"/>
                <a:gd name="T9" fmla="*/ 689 h 2022"/>
                <a:gd name="T10" fmla="*/ 448 w 2175"/>
                <a:gd name="T11" fmla="*/ 780 h 2022"/>
                <a:gd name="T12" fmla="*/ 524 w 2175"/>
                <a:gd name="T13" fmla="*/ 877 h 2022"/>
                <a:gd name="T14" fmla="*/ 593 w 2175"/>
                <a:gd name="T15" fmla="*/ 975 h 2022"/>
                <a:gd name="T16" fmla="*/ 657 w 2175"/>
                <a:gd name="T17" fmla="*/ 1077 h 2022"/>
                <a:gd name="T18" fmla="*/ 717 w 2175"/>
                <a:gd name="T19" fmla="*/ 1186 h 2022"/>
                <a:gd name="T20" fmla="*/ 769 w 2175"/>
                <a:gd name="T21" fmla="*/ 1296 h 2022"/>
                <a:gd name="T22" fmla="*/ 815 w 2175"/>
                <a:gd name="T23" fmla="*/ 1410 h 2022"/>
                <a:gd name="T24" fmla="*/ 856 w 2175"/>
                <a:gd name="T25" fmla="*/ 1528 h 2022"/>
                <a:gd name="T26" fmla="*/ 891 w 2175"/>
                <a:gd name="T27" fmla="*/ 1647 h 2022"/>
                <a:gd name="T28" fmla="*/ 918 w 2175"/>
                <a:gd name="T29" fmla="*/ 1769 h 2022"/>
                <a:gd name="T30" fmla="*/ 937 w 2175"/>
                <a:gd name="T31" fmla="*/ 1894 h 2022"/>
                <a:gd name="T32" fmla="*/ 951 w 2175"/>
                <a:gd name="T33" fmla="*/ 2022 h 2022"/>
                <a:gd name="T34" fmla="*/ 1014 w 2175"/>
                <a:gd name="T35" fmla="*/ 1989 h 2022"/>
                <a:gd name="T36" fmla="*/ 1138 w 2175"/>
                <a:gd name="T37" fmla="*/ 1920 h 2022"/>
                <a:gd name="T38" fmla="*/ 1256 w 2175"/>
                <a:gd name="T39" fmla="*/ 1842 h 2022"/>
                <a:gd name="T40" fmla="*/ 1368 w 2175"/>
                <a:gd name="T41" fmla="*/ 1757 h 2022"/>
                <a:gd name="T42" fmla="*/ 1474 w 2175"/>
                <a:gd name="T43" fmla="*/ 1665 h 2022"/>
                <a:gd name="T44" fmla="*/ 1575 w 2175"/>
                <a:gd name="T45" fmla="*/ 1566 h 2022"/>
                <a:gd name="T46" fmla="*/ 1669 w 2175"/>
                <a:gd name="T47" fmla="*/ 1462 h 2022"/>
                <a:gd name="T48" fmla="*/ 1756 w 2175"/>
                <a:gd name="T49" fmla="*/ 1350 h 2022"/>
                <a:gd name="T50" fmla="*/ 1837 w 2175"/>
                <a:gd name="T51" fmla="*/ 1234 h 2022"/>
                <a:gd name="T52" fmla="*/ 1909 w 2175"/>
                <a:gd name="T53" fmla="*/ 1112 h 2022"/>
                <a:gd name="T54" fmla="*/ 1974 w 2175"/>
                <a:gd name="T55" fmla="*/ 987 h 2022"/>
                <a:gd name="T56" fmla="*/ 2030 w 2175"/>
                <a:gd name="T57" fmla="*/ 855 h 2022"/>
                <a:gd name="T58" fmla="*/ 2079 w 2175"/>
                <a:gd name="T59" fmla="*/ 720 h 2022"/>
                <a:gd name="T60" fmla="*/ 2117 w 2175"/>
                <a:gd name="T61" fmla="*/ 581 h 2022"/>
                <a:gd name="T62" fmla="*/ 2148 w 2175"/>
                <a:gd name="T63" fmla="*/ 438 h 2022"/>
                <a:gd name="T64" fmla="*/ 2168 w 2175"/>
                <a:gd name="T65" fmla="*/ 291 h 2022"/>
                <a:gd name="T66" fmla="*/ 2175 w 2175"/>
                <a:gd name="T67" fmla="*/ 216 h 2022"/>
                <a:gd name="T68" fmla="*/ 2065 w 2175"/>
                <a:gd name="T69" fmla="*/ 168 h 2022"/>
                <a:gd name="T70" fmla="*/ 1953 w 2175"/>
                <a:gd name="T71" fmla="*/ 123 h 2022"/>
                <a:gd name="T72" fmla="*/ 1837 w 2175"/>
                <a:gd name="T73" fmla="*/ 87 h 2022"/>
                <a:gd name="T74" fmla="*/ 1719 w 2175"/>
                <a:gd name="T75" fmla="*/ 56 h 2022"/>
                <a:gd name="T76" fmla="*/ 1600 w 2175"/>
                <a:gd name="T77" fmla="*/ 31 h 2022"/>
                <a:gd name="T78" fmla="*/ 1476 w 2175"/>
                <a:gd name="T79" fmla="*/ 13 h 2022"/>
                <a:gd name="T80" fmla="*/ 1352 w 2175"/>
                <a:gd name="T81" fmla="*/ 4 h 2022"/>
                <a:gd name="T82" fmla="*/ 1225 w 2175"/>
                <a:gd name="T83" fmla="*/ 0 h 2022"/>
                <a:gd name="T84" fmla="*/ 1140 w 2175"/>
                <a:gd name="T85" fmla="*/ 2 h 2022"/>
                <a:gd name="T86" fmla="*/ 974 w 2175"/>
                <a:gd name="T87" fmla="*/ 13 h 2022"/>
                <a:gd name="T88" fmla="*/ 809 w 2175"/>
                <a:gd name="T89" fmla="*/ 38 h 2022"/>
                <a:gd name="T90" fmla="*/ 651 w 2175"/>
                <a:gd name="T91" fmla="*/ 75 h 2022"/>
                <a:gd name="T92" fmla="*/ 497 w 2175"/>
                <a:gd name="T93" fmla="*/ 123 h 2022"/>
                <a:gd name="T94" fmla="*/ 348 w 2175"/>
                <a:gd name="T95" fmla="*/ 183 h 2022"/>
                <a:gd name="T96" fmla="*/ 203 w 2175"/>
                <a:gd name="T97" fmla="*/ 253 h 2022"/>
                <a:gd name="T98" fmla="*/ 66 w 2175"/>
                <a:gd name="T99" fmla="*/ 332 h 2022"/>
                <a:gd name="T100" fmla="*/ 0 w 2175"/>
                <a:gd name="T101" fmla="*/ 376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5" h="2022">
                  <a:moveTo>
                    <a:pt x="0" y="376"/>
                  </a:moveTo>
                  <a:lnTo>
                    <a:pt x="0" y="376"/>
                  </a:lnTo>
                  <a:lnTo>
                    <a:pt x="50" y="411"/>
                  </a:lnTo>
                  <a:lnTo>
                    <a:pt x="99" y="446"/>
                  </a:lnTo>
                  <a:lnTo>
                    <a:pt x="147" y="485"/>
                  </a:lnTo>
                  <a:lnTo>
                    <a:pt x="193" y="523"/>
                  </a:lnTo>
                  <a:lnTo>
                    <a:pt x="238" y="562"/>
                  </a:lnTo>
                  <a:lnTo>
                    <a:pt x="282" y="604"/>
                  </a:lnTo>
                  <a:lnTo>
                    <a:pt x="326" y="647"/>
                  </a:lnTo>
                  <a:lnTo>
                    <a:pt x="367" y="689"/>
                  </a:lnTo>
                  <a:lnTo>
                    <a:pt x="408" y="736"/>
                  </a:lnTo>
                  <a:lnTo>
                    <a:pt x="448" y="780"/>
                  </a:lnTo>
                  <a:lnTo>
                    <a:pt x="487" y="828"/>
                  </a:lnTo>
                  <a:lnTo>
                    <a:pt x="524" y="877"/>
                  </a:lnTo>
                  <a:lnTo>
                    <a:pt x="558" y="925"/>
                  </a:lnTo>
                  <a:lnTo>
                    <a:pt x="593" y="975"/>
                  </a:lnTo>
                  <a:lnTo>
                    <a:pt x="626" y="1027"/>
                  </a:lnTo>
                  <a:lnTo>
                    <a:pt x="657" y="1077"/>
                  </a:lnTo>
                  <a:lnTo>
                    <a:pt x="688" y="1132"/>
                  </a:lnTo>
                  <a:lnTo>
                    <a:pt x="717" y="1186"/>
                  </a:lnTo>
                  <a:lnTo>
                    <a:pt x="744" y="1240"/>
                  </a:lnTo>
                  <a:lnTo>
                    <a:pt x="769" y="1296"/>
                  </a:lnTo>
                  <a:lnTo>
                    <a:pt x="794" y="1352"/>
                  </a:lnTo>
                  <a:lnTo>
                    <a:pt x="815" y="1410"/>
                  </a:lnTo>
                  <a:lnTo>
                    <a:pt x="837" y="1468"/>
                  </a:lnTo>
                  <a:lnTo>
                    <a:pt x="856" y="1528"/>
                  </a:lnTo>
                  <a:lnTo>
                    <a:pt x="875" y="1585"/>
                  </a:lnTo>
                  <a:lnTo>
                    <a:pt x="891" y="1647"/>
                  </a:lnTo>
                  <a:lnTo>
                    <a:pt x="904" y="1707"/>
                  </a:lnTo>
                  <a:lnTo>
                    <a:pt x="918" y="1769"/>
                  </a:lnTo>
                  <a:lnTo>
                    <a:pt x="927" y="1831"/>
                  </a:lnTo>
                  <a:lnTo>
                    <a:pt x="937" y="1894"/>
                  </a:lnTo>
                  <a:lnTo>
                    <a:pt x="945" y="1958"/>
                  </a:lnTo>
                  <a:lnTo>
                    <a:pt x="951" y="2022"/>
                  </a:lnTo>
                  <a:lnTo>
                    <a:pt x="951" y="2022"/>
                  </a:lnTo>
                  <a:lnTo>
                    <a:pt x="1014" y="1989"/>
                  </a:lnTo>
                  <a:lnTo>
                    <a:pt x="1076" y="1954"/>
                  </a:lnTo>
                  <a:lnTo>
                    <a:pt x="1138" y="1920"/>
                  </a:lnTo>
                  <a:lnTo>
                    <a:pt x="1196" y="1881"/>
                  </a:lnTo>
                  <a:lnTo>
                    <a:pt x="1256" y="1842"/>
                  </a:lnTo>
                  <a:lnTo>
                    <a:pt x="1312" y="1800"/>
                  </a:lnTo>
                  <a:lnTo>
                    <a:pt x="1368" y="1757"/>
                  </a:lnTo>
                  <a:lnTo>
                    <a:pt x="1422" y="1711"/>
                  </a:lnTo>
                  <a:lnTo>
                    <a:pt x="1474" y="1665"/>
                  </a:lnTo>
                  <a:lnTo>
                    <a:pt x="1526" y="1616"/>
                  </a:lnTo>
                  <a:lnTo>
                    <a:pt x="1575" y="1566"/>
                  </a:lnTo>
                  <a:lnTo>
                    <a:pt x="1623" y="1514"/>
                  </a:lnTo>
                  <a:lnTo>
                    <a:pt x="1669" y="1462"/>
                  </a:lnTo>
                  <a:lnTo>
                    <a:pt x="1714" y="1408"/>
                  </a:lnTo>
                  <a:lnTo>
                    <a:pt x="1756" y="1350"/>
                  </a:lnTo>
                  <a:lnTo>
                    <a:pt x="1797" y="1294"/>
                  </a:lnTo>
                  <a:lnTo>
                    <a:pt x="1837" y="1234"/>
                  </a:lnTo>
                  <a:lnTo>
                    <a:pt x="1874" y="1174"/>
                  </a:lnTo>
                  <a:lnTo>
                    <a:pt x="1909" y="1112"/>
                  </a:lnTo>
                  <a:lnTo>
                    <a:pt x="1944" y="1050"/>
                  </a:lnTo>
                  <a:lnTo>
                    <a:pt x="1974" y="987"/>
                  </a:lnTo>
                  <a:lnTo>
                    <a:pt x="2003" y="921"/>
                  </a:lnTo>
                  <a:lnTo>
                    <a:pt x="2030" y="855"/>
                  </a:lnTo>
                  <a:lnTo>
                    <a:pt x="2056" y="788"/>
                  </a:lnTo>
                  <a:lnTo>
                    <a:pt x="2079" y="720"/>
                  </a:lnTo>
                  <a:lnTo>
                    <a:pt x="2100" y="651"/>
                  </a:lnTo>
                  <a:lnTo>
                    <a:pt x="2117" y="581"/>
                  </a:lnTo>
                  <a:lnTo>
                    <a:pt x="2135" y="510"/>
                  </a:lnTo>
                  <a:lnTo>
                    <a:pt x="2148" y="438"/>
                  </a:lnTo>
                  <a:lnTo>
                    <a:pt x="2160" y="365"/>
                  </a:lnTo>
                  <a:lnTo>
                    <a:pt x="2168" y="291"/>
                  </a:lnTo>
                  <a:lnTo>
                    <a:pt x="2175" y="216"/>
                  </a:lnTo>
                  <a:lnTo>
                    <a:pt x="2175" y="216"/>
                  </a:lnTo>
                  <a:lnTo>
                    <a:pt x="2121" y="191"/>
                  </a:lnTo>
                  <a:lnTo>
                    <a:pt x="2065" y="168"/>
                  </a:lnTo>
                  <a:lnTo>
                    <a:pt x="2009" y="145"/>
                  </a:lnTo>
                  <a:lnTo>
                    <a:pt x="1953" y="123"/>
                  </a:lnTo>
                  <a:lnTo>
                    <a:pt x="1895" y="104"/>
                  </a:lnTo>
                  <a:lnTo>
                    <a:pt x="1837" y="87"/>
                  </a:lnTo>
                  <a:lnTo>
                    <a:pt x="1779" y="71"/>
                  </a:lnTo>
                  <a:lnTo>
                    <a:pt x="1719" y="56"/>
                  </a:lnTo>
                  <a:lnTo>
                    <a:pt x="1660" y="42"/>
                  </a:lnTo>
                  <a:lnTo>
                    <a:pt x="1600" y="31"/>
                  </a:lnTo>
                  <a:lnTo>
                    <a:pt x="1538" y="21"/>
                  </a:lnTo>
                  <a:lnTo>
                    <a:pt x="1476" y="13"/>
                  </a:lnTo>
                  <a:lnTo>
                    <a:pt x="1414" y="7"/>
                  </a:lnTo>
                  <a:lnTo>
                    <a:pt x="1352" y="4"/>
                  </a:lnTo>
                  <a:lnTo>
                    <a:pt x="1289" y="0"/>
                  </a:lnTo>
                  <a:lnTo>
                    <a:pt x="1225" y="0"/>
                  </a:lnTo>
                  <a:lnTo>
                    <a:pt x="1225" y="0"/>
                  </a:lnTo>
                  <a:lnTo>
                    <a:pt x="1140" y="2"/>
                  </a:lnTo>
                  <a:lnTo>
                    <a:pt x="1057" y="6"/>
                  </a:lnTo>
                  <a:lnTo>
                    <a:pt x="974" y="13"/>
                  </a:lnTo>
                  <a:lnTo>
                    <a:pt x="891" y="25"/>
                  </a:lnTo>
                  <a:lnTo>
                    <a:pt x="809" y="38"/>
                  </a:lnTo>
                  <a:lnTo>
                    <a:pt x="730" y="56"/>
                  </a:lnTo>
                  <a:lnTo>
                    <a:pt x="651" y="75"/>
                  </a:lnTo>
                  <a:lnTo>
                    <a:pt x="574" y="98"/>
                  </a:lnTo>
                  <a:lnTo>
                    <a:pt x="497" y="123"/>
                  </a:lnTo>
                  <a:lnTo>
                    <a:pt x="421" y="152"/>
                  </a:lnTo>
                  <a:lnTo>
                    <a:pt x="348" y="183"/>
                  </a:lnTo>
                  <a:lnTo>
                    <a:pt x="274" y="216"/>
                  </a:lnTo>
                  <a:lnTo>
                    <a:pt x="203" y="253"/>
                  </a:lnTo>
                  <a:lnTo>
                    <a:pt x="133" y="291"/>
                  </a:lnTo>
                  <a:lnTo>
                    <a:pt x="66" y="332"/>
                  </a:lnTo>
                  <a:lnTo>
                    <a:pt x="0" y="376"/>
                  </a:lnTo>
                  <a:lnTo>
                    <a:pt x="0" y="376"/>
                  </a:lnTo>
                  <a:close/>
                </a:path>
              </a:pathLst>
            </a:custGeom>
            <a:solidFill>
              <a:schemeClr val="accent4"/>
            </a:solidFill>
            <a:ln w="19050">
              <a:noFill/>
            </a:ln>
          </p:spPr>
          <p:txBody>
            <a:bodyPr vert="horz" wrap="square" lIns="91440" tIns="45720" rIns="91440" bIns="45720" numCol="1" anchor="t" anchorCtr="0" compatLnSpc="1"/>
            <a:lstStyle/>
            <a:p>
              <a:endParaRPr lang="zh-CN" altLang="en-US" sz="130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1" name="Freeform 13"/>
            <p:cNvSpPr>
              <a:spLocks noEditPoints="1"/>
            </p:cNvSpPr>
            <p:nvPr/>
          </p:nvSpPr>
          <p:spPr bwMode="auto">
            <a:xfrm>
              <a:off x="5008303" y="2519836"/>
              <a:ext cx="196969" cy="287804"/>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12" name="组合 111"/>
          <p:cNvGrpSpPr/>
          <p:nvPr/>
        </p:nvGrpSpPr>
        <p:grpSpPr>
          <a:xfrm>
            <a:off x="4905346" y="1917256"/>
            <a:ext cx="2381306" cy="1363263"/>
            <a:chOff x="3678893" y="1437941"/>
            <a:chExt cx="1786212" cy="1022447"/>
          </a:xfrm>
        </p:grpSpPr>
        <p:sp>
          <p:nvSpPr>
            <p:cNvPr id="113" name="Freeform 5"/>
            <p:cNvSpPr/>
            <p:nvPr/>
          </p:nvSpPr>
          <p:spPr bwMode="auto">
            <a:xfrm>
              <a:off x="3678893" y="1437941"/>
              <a:ext cx="1786212" cy="1022447"/>
            </a:xfrm>
            <a:custGeom>
              <a:avLst/>
              <a:gdLst>
                <a:gd name="T0" fmla="*/ 2314 w 4362"/>
                <a:gd name="T1" fmla="*/ 2412 h 2497"/>
                <a:gd name="T2" fmla="*/ 2602 w 4362"/>
                <a:gd name="T3" fmla="*/ 2273 h 2497"/>
                <a:gd name="T4" fmla="*/ 2911 w 4362"/>
                <a:gd name="T5" fmla="*/ 2177 h 2497"/>
                <a:gd name="T6" fmla="*/ 3238 w 4362"/>
                <a:gd name="T7" fmla="*/ 2127 h 2497"/>
                <a:gd name="T8" fmla="*/ 3470 w 4362"/>
                <a:gd name="T9" fmla="*/ 2121 h 2497"/>
                <a:gd name="T10" fmla="*/ 3719 w 4362"/>
                <a:gd name="T11" fmla="*/ 2142 h 2497"/>
                <a:gd name="T12" fmla="*/ 3960 w 4362"/>
                <a:gd name="T13" fmla="*/ 2192 h 2497"/>
                <a:gd name="T14" fmla="*/ 4190 w 4362"/>
                <a:gd name="T15" fmla="*/ 2266 h 2497"/>
                <a:gd name="T16" fmla="*/ 4356 w 4362"/>
                <a:gd name="T17" fmla="*/ 2337 h 2497"/>
                <a:gd name="T18" fmla="*/ 4360 w 4362"/>
                <a:gd name="T19" fmla="*/ 2123 h 2497"/>
                <a:gd name="T20" fmla="*/ 4345 w 4362"/>
                <a:gd name="T21" fmla="*/ 1902 h 2497"/>
                <a:gd name="T22" fmla="*/ 4306 w 4362"/>
                <a:gd name="T23" fmla="*/ 1688 h 2497"/>
                <a:gd name="T24" fmla="*/ 4246 w 4362"/>
                <a:gd name="T25" fmla="*/ 1481 h 2497"/>
                <a:gd name="T26" fmla="*/ 4169 w 4362"/>
                <a:gd name="T27" fmla="*/ 1282 h 2497"/>
                <a:gd name="T28" fmla="*/ 4072 w 4362"/>
                <a:gd name="T29" fmla="*/ 1095 h 2497"/>
                <a:gd name="T30" fmla="*/ 3958 w 4362"/>
                <a:gd name="T31" fmla="*/ 917 h 2497"/>
                <a:gd name="T32" fmla="*/ 3829 w 4362"/>
                <a:gd name="T33" fmla="*/ 753 h 2497"/>
                <a:gd name="T34" fmla="*/ 3686 w 4362"/>
                <a:gd name="T35" fmla="*/ 601 h 2497"/>
                <a:gd name="T36" fmla="*/ 3528 w 4362"/>
                <a:gd name="T37" fmla="*/ 465 h 2497"/>
                <a:gd name="T38" fmla="*/ 3356 w 4362"/>
                <a:gd name="T39" fmla="*/ 344 h 2497"/>
                <a:gd name="T40" fmla="*/ 3174 w 4362"/>
                <a:gd name="T41" fmla="*/ 238 h 2497"/>
                <a:gd name="T42" fmla="*/ 2981 w 4362"/>
                <a:gd name="T43" fmla="*/ 151 h 2497"/>
                <a:gd name="T44" fmla="*/ 2778 w 4362"/>
                <a:gd name="T45" fmla="*/ 83 h 2497"/>
                <a:gd name="T46" fmla="*/ 2567 w 4362"/>
                <a:gd name="T47" fmla="*/ 33 h 2497"/>
                <a:gd name="T48" fmla="*/ 2349 w 4362"/>
                <a:gd name="T49" fmla="*/ 6 h 2497"/>
                <a:gd name="T50" fmla="*/ 2181 w 4362"/>
                <a:gd name="T51" fmla="*/ 0 h 2497"/>
                <a:gd name="T52" fmla="*/ 1959 w 4362"/>
                <a:gd name="T53" fmla="*/ 12 h 2497"/>
                <a:gd name="T54" fmla="*/ 1742 w 4362"/>
                <a:gd name="T55" fmla="*/ 44 h 2497"/>
                <a:gd name="T56" fmla="*/ 1532 w 4362"/>
                <a:gd name="T57" fmla="*/ 99 h 2497"/>
                <a:gd name="T58" fmla="*/ 1333 w 4362"/>
                <a:gd name="T59" fmla="*/ 172 h 2497"/>
                <a:gd name="T60" fmla="*/ 1142 w 4362"/>
                <a:gd name="T61" fmla="*/ 263 h 2497"/>
                <a:gd name="T62" fmla="*/ 962 w 4362"/>
                <a:gd name="T63" fmla="*/ 373 h 2497"/>
                <a:gd name="T64" fmla="*/ 794 w 4362"/>
                <a:gd name="T65" fmla="*/ 498 h 2497"/>
                <a:gd name="T66" fmla="*/ 639 w 4362"/>
                <a:gd name="T67" fmla="*/ 637 h 2497"/>
                <a:gd name="T68" fmla="*/ 498 w 4362"/>
                <a:gd name="T69" fmla="*/ 794 h 2497"/>
                <a:gd name="T70" fmla="*/ 373 w 4362"/>
                <a:gd name="T71" fmla="*/ 960 h 2497"/>
                <a:gd name="T72" fmla="*/ 265 w 4362"/>
                <a:gd name="T73" fmla="*/ 1141 h 2497"/>
                <a:gd name="T74" fmla="*/ 172 w 4362"/>
                <a:gd name="T75" fmla="*/ 1331 h 2497"/>
                <a:gd name="T76" fmla="*/ 98 w 4362"/>
                <a:gd name="T77" fmla="*/ 1532 h 2497"/>
                <a:gd name="T78" fmla="*/ 44 w 4362"/>
                <a:gd name="T79" fmla="*/ 1740 h 2497"/>
                <a:gd name="T80" fmla="*/ 11 w 4362"/>
                <a:gd name="T81" fmla="*/ 1957 h 2497"/>
                <a:gd name="T82" fmla="*/ 0 w 4362"/>
                <a:gd name="T83" fmla="*/ 2181 h 2497"/>
                <a:gd name="T84" fmla="*/ 6 w 4362"/>
                <a:gd name="T85" fmla="*/ 2337 h 2497"/>
                <a:gd name="T86" fmla="*/ 228 w 4362"/>
                <a:gd name="T87" fmla="*/ 2244 h 2497"/>
                <a:gd name="T88" fmla="*/ 462 w 4362"/>
                <a:gd name="T89" fmla="*/ 2177 h 2497"/>
                <a:gd name="T90" fmla="*/ 705 w 4362"/>
                <a:gd name="T91" fmla="*/ 2134 h 2497"/>
                <a:gd name="T92" fmla="*/ 956 w 4362"/>
                <a:gd name="T93" fmla="*/ 2121 h 2497"/>
                <a:gd name="T94" fmla="*/ 1207 w 4362"/>
                <a:gd name="T95" fmla="*/ 2134 h 2497"/>
                <a:gd name="T96" fmla="*/ 1530 w 4362"/>
                <a:gd name="T97" fmla="*/ 2196 h 2497"/>
                <a:gd name="T98" fmla="*/ 1833 w 4362"/>
                <a:gd name="T99" fmla="*/ 2304 h 2497"/>
                <a:gd name="T100" fmla="*/ 2115 w 4362"/>
                <a:gd name="T101" fmla="*/ 2453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62" h="2497">
                  <a:moveTo>
                    <a:pt x="2181" y="2497"/>
                  </a:moveTo>
                  <a:lnTo>
                    <a:pt x="2181" y="2497"/>
                  </a:lnTo>
                  <a:lnTo>
                    <a:pt x="2247" y="2453"/>
                  </a:lnTo>
                  <a:lnTo>
                    <a:pt x="2314" y="2412"/>
                  </a:lnTo>
                  <a:lnTo>
                    <a:pt x="2384" y="2374"/>
                  </a:lnTo>
                  <a:lnTo>
                    <a:pt x="2455" y="2337"/>
                  </a:lnTo>
                  <a:lnTo>
                    <a:pt x="2529" y="2304"/>
                  </a:lnTo>
                  <a:lnTo>
                    <a:pt x="2602" y="2273"/>
                  </a:lnTo>
                  <a:lnTo>
                    <a:pt x="2678" y="2244"/>
                  </a:lnTo>
                  <a:lnTo>
                    <a:pt x="2755" y="2219"/>
                  </a:lnTo>
                  <a:lnTo>
                    <a:pt x="2832" y="2196"/>
                  </a:lnTo>
                  <a:lnTo>
                    <a:pt x="2911" y="2177"/>
                  </a:lnTo>
                  <a:lnTo>
                    <a:pt x="2990" y="2159"/>
                  </a:lnTo>
                  <a:lnTo>
                    <a:pt x="3072" y="2146"/>
                  </a:lnTo>
                  <a:lnTo>
                    <a:pt x="3155" y="2134"/>
                  </a:lnTo>
                  <a:lnTo>
                    <a:pt x="3238" y="2127"/>
                  </a:lnTo>
                  <a:lnTo>
                    <a:pt x="3321" y="2123"/>
                  </a:lnTo>
                  <a:lnTo>
                    <a:pt x="3406" y="2121"/>
                  </a:lnTo>
                  <a:lnTo>
                    <a:pt x="3406" y="2121"/>
                  </a:lnTo>
                  <a:lnTo>
                    <a:pt x="3470" y="2121"/>
                  </a:lnTo>
                  <a:lnTo>
                    <a:pt x="3533" y="2125"/>
                  </a:lnTo>
                  <a:lnTo>
                    <a:pt x="3595" y="2128"/>
                  </a:lnTo>
                  <a:lnTo>
                    <a:pt x="3657" y="2134"/>
                  </a:lnTo>
                  <a:lnTo>
                    <a:pt x="3719" y="2142"/>
                  </a:lnTo>
                  <a:lnTo>
                    <a:pt x="3781" y="2152"/>
                  </a:lnTo>
                  <a:lnTo>
                    <a:pt x="3841" y="2163"/>
                  </a:lnTo>
                  <a:lnTo>
                    <a:pt x="3900" y="2177"/>
                  </a:lnTo>
                  <a:lnTo>
                    <a:pt x="3960" y="2192"/>
                  </a:lnTo>
                  <a:lnTo>
                    <a:pt x="4018" y="2208"/>
                  </a:lnTo>
                  <a:lnTo>
                    <a:pt x="4076" y="2225"/>
                  </a:lnTo>
                  <a:lnTo>
                    <a:pt x="4134" y="2244"/>
                  </a:lnTo>
                  <a:lnTo>
                    <a:pt x="4190" y="2266"/>
                  </a:lnTo>
                  <a:lnTo>
                    <a:pt x="4246" y="2289"/>
                  </a:lnTo>
                  <a:lnTo>
                    <a:pt x="4302" y="2312"/>
                  </a:lnTo>
                  <a:lnTo>
                    <a:pt x="4356" y="2337"/>
                  </a:lnTo>
                  <a:lnTo>
                    <a:pt x="4356" y="2337"/>
                  </a:lnTo>
                  <a:lnTo>
                    <a:pt x="4360" y="2260"/>
                  </a:lnTo>
                  <a:lnTo>
                    <a:pt x="4362" y="2181"/>
                  </a:lnTo>
                  <a:lnTo>
                    <a:pt x="4362" y="2181"/>
                  </a:lnTo>
                  <a:lnTo>
                    <a:pt x="4360" y="2123"/>
                  </a:lnTo>
                  <a:lnTo>
                    <a:pt x="4358" y="2067"/>
                  </a:lnTo>
                  <a:lnTo>
                    <a:pt x="4354" y="2013"/>
                  </a:lnTo>
                  <a:lnTo>
                    <a:pt x="4351" y="1957"/>
                  </a:lnTo>
                  <a:lnTo>
                    <a:pt x="4345" y="1902"/>
                  </a:lnTo>
                  <a:lnTo>
                    <a:pt x="4337" y="1848"/>
                  </a:lnTo>
                  <a:lnTo>
                    <a:pt x="4327" y="1794"/>
                  </a:lnTo>
                  <a:lnTo>
                    <a:pt x="4318" y="1740"/>
                  </a:lnTo>
                  <a:lnTo>
                    <a:pt x="4306" y="1688"/>
                  </a:lnTo>
                  <a:lnTo>
                    <a:pt x="4293" y="1634"/>
                  </a:lnTo>
                  <a:lnTo>
                    <a:pt x="4279" y="1584"/>
                  </a:lnTo>
                  <a:lnTo>
                    <a:pt x="4264" y="1532"/>
                  </a:lnTo>
                  <a:lnTo>
                    <a:pt x="4246" y="1481"/>
                  </a:lnTo>
                  <a:lnTo>
                    <a:pt x="4229" y="1429"/>
                  </a:lnTo>
                  <a:lnTo>
                    <a:pt x="4210" y="1381"/>
                  </a:lnTo>
                  <a:lnTo>
                    <a:pt x="4190" y="1331"/>
                  </a:lnTo>
                  <a:lnTo>
                    <a:pt x="4169" y="1282"/>
                  </a:lnTo>
                  <a:lnTo>
                    <a:pt x="4146" y="1234"/>
                  </a:lnTo>
                  <a:lnTo>
                    <a:pt x="4123" y="1188"/>
                  </a:lnTo>
                  <a:lnTo>
                    <a:pt x="4099" y="1141"/>
                  </a:lnTo>
                  <a:lnTo>
                    <a:pt x="4072" y="1095"/>
                  </a:lnTo>
                  <a:lnTo>
                    <a:pt x="4045" y="1049"/>
                  </a:lnTo>
                  <a:lnTo>
                    <a:pt x="4018" y="1004"/>
                  </a:lnTo>
                  <a:lnTo>
                    <a:pt x="3989" y="960"/>
                  </a:lnTo>
                  <a:lnTo>
                    <a:pt x="3958" y="917"/>
                  </a:lnTo>
                  <a:lnTo>
                    <a:pt x="3927" y="875"/>
                  </a:lnTo>
                  <a:lnTo>
                    <a:pt x="3897" y="834"/>
                  </a:lnTo>
                  <a:lnTo>
                    <a:pt x="3864" y="794"/>
                  </a:lnTo>
                  <a:lnTo>
                    <a:pt x="3829" y="753"/>
                  </a:lnTo>
                  <a:lnTo>
                    <a:pt x="3796" y="715"/>
                  </a:lnTo>
                  <a:lnTo>
                    <a:pt x="3759" y="676"/>
                  </a:lnTo>
                  <a:lnTo>
                    <a:pt x="3723" y="637"/>
                  </a:lnTo>
                  <a:lnTo>
                    <a:pt x="3686" y="601"/>
                  </a:lnTo>
                  <a:lnTo>
                    <a:pt x="3647" y="566"/>
                  </a:lnTo>
                  <a:lnTo>
                    <a:pt x="3609" y="531"/>
                  </a:lnTo>
                  <a:lnTo>
                    <a:pt x="3568" y="498"/>
                  </a:lnTo>
                  <a:lnTo>
                    <a:pt x="3528" y="465"/>
                  </a:lnTo>
                  <a:lnTo>
                    <a:pt x="3485" y="433"/>
                  </a:lnTo>
                  <a:lnTo>
                    <a:pt x="3443" y="402"/>
                  </a:lnTo>
                  <a:lnTo>
                    <a:pt x="3400" y="373"/>
                  </a:lnTo>
                  <a:lnTo>
                    <a:pt x="3356" y="344"/>
                  </a:lnTo>
                  <a:lnTo>
                    <a:pt x="3311" y="315"/>
                  </a:lnTo>
                  <a:lnTo>
                    <a:pt x="3267" y="288"/>
                  </a:lnTo>
                  <a:lnTo>
                    <a:pt x="3220" y="263"/>
                  </a:lnTo>
                  <a:lnTo>
                    <a:pt x="3174" y="238"/>
                  </a:lnTo>
                  <a:lnTo>
                    <a:pt x="3126" y="214"/>
                  </a:lnTo>
                  <a:lnTo>
                    <a:pt x="3079" y="193"/>
                  </a:lnTo>
                  <a:lnTo>
                    <a:pt x="3029" y="172"/>
                  </a:lnTo>
                  <a:lnTo>
                    <a:pt x="2981" y="151"/>
                  </a:lnTo>
                  <a:lnTo>
                    <a:pt x="2931" y="131"/>
                  </a:lnTo>
                  <a:lnTo>
                    <a:pt x="2880" y="114"/>
                  </a:lnTo>
                  <a:lnTo>
                    <a:pt x="2830" y="99"/>
                  </a:lnTo>
                  <a:lnTo>
                    <a:pt x="2778" y="83"/>
                  </a:lnTo>
                  <a:lnTo>
                    <a:pt x="2726" y="68"/>
                  </a:lnTo>
                  <a:lnTo>
                    <a:pt x="2674" y="56"/>
                  </a:lnTo>
                  <a:lnTo>
                    <a:pt x="2620" y="44"/>
                  </a:lnTo>
                  <a:lnTo>
                    <a:pt x="2567" y="33"/>
                  </a:lnTo>
                  <a:lnTo>
                    <a:pt x="2513" y="25"/>
                  </a:lnTo>
                  <a:lnTo>
                    <a:pt x="2459" y="17"/>
                  </a:lnTo>
                  <a:lnTo>
                    <a:pt x="2403" y="12"/>
                  </a:lnTo>
                  <a:lnTo>
                    <a:pt x="2349" y="6"/>
                  </a:lnTo>
                  <a:lnTo>
                    <a:pt x="2293" y="2"/>
                  </a:lnTo>
                  <a:lnTo>
                    <a:pt x="2237" y="0"/>
                  </a:lnTo>
                  <a:lnTo>
                    <a:pt x="2181" y="0"/>
                  </a:lnTo>
                  <a:lnTo>
                    <a:pt x="2181" y="0"/>
                  </a:lnTo>
                  <a:lnTo>
                    <a:pt x="2125" y="0"/>
                  </a:lnTo>
                  <a:lnTo>
                    <a:pt x="2069" y="2"/>
                  </a:lnTo>
                  <a:lnTo>
                    <a:pt x="2013" y="6"/>
                  </a:lnTo>
                  <a:lnTo>
                    <a:pt x="1959" y="12"/>
                  </a:lnTo>
                  <a:lnTo>
                    <a:pt x="1903" y="17"/>
                  </a:lnTo>
                  <a:lnTo>
                    <a:pt x="1849" y="25"/>
                  </a:lnTo>
                  <a:lnTo>
                    <a:pt x="1795" y="33"/>
                  </a:lnTo>
                  <a:lnTo>
                    <a:pt x="1742" y="44"/>
                  </a:lnTo>
                  <a:lnTo>
                    <a:pt x="1688" y="56"/>
                  </a:lnTo>
                  <a:lnTo>
                    <a:pt x="1636" y="68"/>
                  </a:lnTo>
                  <a:lnTo>
                    <a:pt x="1584" y="83"/>
                  </a:lnTo>
                  <a:lnTo>
                    <a:pt x="1532" y="99"/>
                  </a:lnTo>
                  <a:lnTo>
                    <a:pt x="1482" y="114"/>
                  </a:lnTo>
                  <a:lnTo>
                    <a:pt x="1431" y="131"/>
                  </a:lnTo>
                  <a:lnTo>
                    <a:pt x="1381" y="151"/>
                  </a:lnTo>
                  <a:lnTo>
                    <a:pt x="1333" y="172"/>
                  </a:lnTo>
                  <a:lnTo>
                    <a:pt x="1283" y="193"/>
                  </a:lnTo>
                  <a:lnTo>
                    <a:pt x="1236" y="214"/>
                  </a:lnTo>
                  <a:lnTo>
                    <a:pt x="1188" y="238"/>
                  </a:lnTo>
                  <a:lnTo>
                    <a:pt x="1142" y="263"/>
                  </a:lnTo>
                  <a:lnTo>
                    <a:pt x="1095" y="288"/>
                  </a:lnTo>
                  <a:lnTo>
                    <a:pt x="1051" y="315"/>
                  </a:lnTo>
                  <a:lnTo>
                    <a:pt x="1006" y="344"/>
                  </a:lnTo>
                  <a:lnTo>
                    <a:pt x="962" y="373"/>
                  </a:lnTo>
                  <a:lnTo>
                    <a:pt x="919" y="402"/>
                  </a:lnTo>
                  <a:lnTo>
                    <a:pt x="877" y="433"/>
                  </a:lnTo>
                  <a:lnTo>
                    <a:pt x="834" y="465"/>
                  </a:lnTo>
                  <a:lnTo>
                    <a:pt x="794" y="498"/>
                  </a:lnTo>
                  <a:lnTo>
                    <a:pt x="753" y="531"/>
                  </a:lnTo>
                  <a:lnTo>
                    <a:pt x="715" y="566"/>
                  </a:lnTo>
                  <a:lnTo>
                    <a:pt x="676" y="601"/>
                  </a:lnTo>
                  <a:lnTo>
                    <a:pt x="639" y="637"/>
                  </a:lnTo>
                  <a:lnTo>
                    <a:pt x="603" y="676"/>
                  </a:lnTo>
                  <a:lnTo>
                    <a:pt x="568" y="715"/>
                  </a:lnTo>
                  <a:lnTo>
                    <a:pt x="533" y="753"/>
                  </a:lnTo>
                  <a:lnTo>
                    <a:pt x="498" y="794"/>
                  </a:lnTo>
                  <a:lnTo>
                    <a:pt x="465" y="834"/>
                  </a:lnTo>
                  <a:lnTo>
                    <a:pt x="435" y="875"/>
                  </a:lnTo>
                  <a:lnTo>
                    <a:pt x="404" y="917"/>
                  </a:lnTo>
                  <a:lnTo>
                    <a:pt x="373" y="960"/>
                  </a:lnTo>
                  <a:lnTo>
                    <a:pt x="344" y="1004"/>
                  </a:lnTo>
                  <a:lnTo>
                    <a:pt x="317" y="1049"/>
                  </a:lnTo>
                  <a:lnTo>
                    <a:pt x="290" y="1095"/>
                  </a:lnTo>
                  <a:lnTo>
                    <a:pt x="265" y="1141"/>
                  </a:lnTo>
                  <a:lnTo>
                    <a:pt x="239" y="1188"/>
                  </a:lnTo>
                  <a:lnTo>
                    <a:pt x="216" y="1234"/>
                  </a:lnTo>
                  <a:lnTo>
                    <a:pt x="193" y="1282"/>
                  </a:lnTo>
                  <a:lnTo>
                    <a:pt x="172" y="1331"/>
                  </a:lnTo>
                  <a:lnTo>
                    <a:pt x="152" y="1381"/>
                  </a:lnTo>
                  <a:lnTo>
                    <a:pt x="133" y="1429"/>
                  </a:lnTo>
                  <a:lnTo>
                    <a:pt x="116" y="1481"/>
                  </a:lnTo>
                  <a:lnTo>
                    <a:pt x="98" y="1532"/>
                  </a:lnTo>
                  <a:lnTo>
                    <a:pt x="83" y="1584"/>
                  </a:lnTo>
                  <a:lnTo>
                    <a:pt x="69" y="1634"/>
                  </a:lnTo>
                  <a:lnTo>
                    <a:pt x="56" y="1688"/>
                  </a:lnTo>
                  <a:lnTo>
                    <a:pt x="44" y="1740"/>
                  </a:lnTo>
                  <a:lnTo>
                    <a:pt x="35" y="1794"/>
                  </a:lnTo>
                  <a:lnTo>
                    <a:pt x="25" y="1848"/>
                  </a:lnTo>
                  <a:lnTo>
                    <a:pt x="17" y="1902"/>
                  </a:lnTo>
                  <a:lnTo>
                    <a:pt x="11" y="1957"/>
                  </a:lnTo>
                  <a:lnTo>
                    <a:pt x="8" y="2013"/>
                  </a:lnTo>
                  <a:lnTo>
                    <a:pt x="4" y="2067"/>
                  </a:lnTo>
                  <a:lnTo>
                    <a:pt x="2" y="2123"/>
                  </a:lnTo>
                  <a:lnTo>
                    <a:pt x="0" y="2181"/>
                  </a:lnTo>
                  <a:lnTo>
                    <a:pt x="0" y="2181"/>
                  </a:lnTo>
                  <a:lnTo>
                    <a:pt x="2" y="2260"/>
                  </a:lnTo>
                  <a:lnTo>
                    <a:pt x="6" y="2337"/>
                  </a:lnTo>
                  <a:lnTo>
                    <a:pt x="6" y="2337"/>
                  </a:lnTo>
                  <a:lnTo>
                    <a:pt x="60" y="2312"/>
                  </a:lnTo>
                  <a:lnTo>
                    <a:pt x="116" y="2289"/>
                  </a:lnTo>
                  <a:lnTo>
                    <a:pt x="172" y="2266"/>
                  </a:lnTo>
                  <a:lnTo>
                    <a:pt x="228" y="2244"/>
                  </a:lnTo>
                  <a:lnTo>
                    <a:pt x="286" y="2225"/>
                  </a:lnTo>
                  <a:lnTo>
                    <a:pt x="344" y="2208"/>
                  </a:lnTo>
                  <a:lnTo>
                    <a:pt x="402" y="2192"/>
                  </a:lnTo>
                  <a:lnTo>
                    <a:pt x="462" y="2177"/>
                  </a:lnTo>
                  <a:lnTo>
                    <a:pt x="521" y="2163"/>
                  </a:lnTo>
                  <a:lnTo>
                    <a:pt x="581" y="2152"/>
                  </a:lnTo>
                  <a:lnTo>
                    <a:pt x="643" y="2142"/>
                  </a:lnTo>
                  <a:lnTo>
                    <a:pt x="705" y="2134"/>
                  </a:lnTo>
                  <a:lnTo>
                    <a:pt x="767" y="2128"/>
                  </a:lnTo>
                  <a:lnTo>
                    <a:pt x="829" y="2125"/>
                  </a:lnTo>
                  <a:lnTo>
                    <a:pt x="892" y="2121"/>
                  </a:lnTo>
                  <a:lnTo>
                    <a:pt x="956" y="2121"/>
                  </a:lnTo>
                  <a:lnTo>
                    <a:pt x="956" y="2121"/>
                  </a:lnTo>
                  <a:lnTo>
                    <a:pt x="1041" y="2123"/>
                  </a:lnTo>
                  <a:lnTo>
                    <a:pt x="1124" y="2127"/>
                  </a:lnTo>
                  <a:lnTo>
                    <a:pt x="1207" y="2134"/>
                  </a:lnTo>
                  <a:lnTo>
                    <a:pt x="1290" y="2146"/>
                  </a:lnTo>
                  <a:lnTo>
                    <a:pt x="1372" y="2159"/>
                  </a:lnTo>
                  <a:lnTo>
                    <a:pt x="1451" y="2177"/>
                  </a:lnTo>
                  <a:lnTo>
                    <a:pt x="1530" y="2196"/>
                  </a:lnTo>
                  <a:lnTo>
                    <a:pt x="1607" y="2219"/>
                  </a:lnTo>
                  <a:lnTo>
                    <a:pt x="1684" y="2244"/>
                  </a:lnTo>
                  <a:lnTo>
                    <a:pt x="1760" y="2273"/>
                  </a:lnTo>
                  <a:lnTo>
                    <a:pt x="1833" y="2304"/>
                  </a:lnTo>
                  <a:lnTo>
                    <a:pt x="1907" y="2337"/>
                  </a:lnTo>
                  <a:lnTo>
                    <a:pt x="1978" y="2374"/>
                  </a:lnTo>
                  <a:lnTo>
                    <a:pt x="2048" y="2412"/>
                  </a:lnTo>
                  <a:lnTo>
                    <a:pt x="2115" y="2453"/>
                  </a:lnTo>
                  <a:lnTo>
                    <a:pt x="2181" y="2497"/>
                  </a:lnTo>
                  <a:lnTo>
                    <a:pt x="2181" y="2497"/>
                  </a:lnTo>
                  <a:close/>
                </a:path>
              </a:pathLst>
            </a:custGeom>
            <a:solidFill>
              <a:schemeClr val="accent3"/>
            </a:solidFill>
            <a:ln w="19050">
              <a:noFill/>
            </a:ln>
          </p:spPr>
          <p:txBody>
            <a:bodyPr vert="horz" wrap="square" lIns="91440" tIns="45720" rIns="91440" bIns="45720" numCol="1" anchor="t" anchorCtr="0" compatLnSpc="1"/>
            <a:lstStyle/>
            <a:p>
              <a:endParaRPr lang="zh-CN" altLang="en-US" sz="1300"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114" name="组合 113"/>
            <p:cNvGrpSpPr/>
            <p:nvPr/>
          </p:nvGrpSpPr>
          <p:grpSpPr>
            <a:xfrm>
              <a:off x="4437431" y="1710903"/>
              <a:ext cx="269135" cy="269135"/>
              <a:chOff x="5608638" y="6561138"/>
              <a:chExt cx="827088" cy="827088"/>
            </a:xfrm>
            <a:solidFill>
              <a:schemeClr val="bg1"/>
            </a:solidFill>
          </p:grpSpPr>
          <p:sp>
            <p:nvSpPr>
              <p:cNvPr id="115"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6"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7"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8"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grpSp>
        <p:nvGrpSpPr>
          <p:cNvPr id="119" name="组合 118"/>
          <p:cNvGrpSpPr/>
          <p:nvPr/>
        </p:nvGrpSpPr>
        <p:grpSpPr>
          <a:xfrm>
            <a:off x="5574340" y="4418411"/>
            <a:ext cx="1043322" cy="1071836"/>
            <a:chOff x="4180703" y="3313808"/>
            <a:chExt cx="782593" cy="803877"/>
          </a:xfrm>
        </p:grpSpPr>
        <p:sp>
          <p:nvSpPr>
            <p:cNvPr id="120" name="Freeform 10"/>
            <p:cNvSpPr/>
            <p:nvPr/>
          </p:nvSpPr>
          <p:spPr bwMode="auto">
            <a:xfrm>
              <a:off x="4180703" y="3313808"/>
              <a:ext cx="782593" cy="803877"/>
            </a:xfrm>
            <a:custGeom>
              <a:avLst/>
              <a:gdLst>
                <a:gd name="T0" fmla="*/ 1912 w 1912"/>
                <a:gd name="T1" fmla="*/ 158 h 1962"/>
                <a:gd name="T2" fmla="*/ 1907 w 1912"/>
                <a:gd name="T3" fmla="*/ 0 h 1962"/>
                <a:gd name="T4" fmla="*/ 1852 w 1912"/>
                <a:gd name="T5" fmla="*/ 25 h 1962"/>
                <a:gd name="T6" fmla="*/ 1740 w 1912"/>
                <a:gd name="T7" fmla="*/ 71 h 1962"/>
                <a:gd name="T8" fmla="*/ 1626 w 1912"/>
                <a:gd name="T9" fmla="*/ 112 h 1962"/>
                <a:gd name="T10" fmla="*/ 1510 w 1912"/>
                <a:gd name="T11" fmla="*/ 145 h 1962"/>
                <a:gd name="T12" fmla="*/ 1391 w 1912"/>
                <a:gd name="T13" fmla="*/ 174 h 1962"/>
                <a:gd name="T14" fmla="*/ 1269 w 1912"/>
                <a:gd name="T15" fmla="*/ 195 h 1962"/>
                <a:gd name="T16" fmla="*/ 1145 w 1912"/>
                <a:gd name="T17" fmla="*/ 209 h 1962"/>
                <a:gd name="T18" fmla="*/ 1020 w 1912"/>
                <a:gd name="T19" fmla="*/ 216 h 1962"/>
                <a:gd name="T20" fmla="*/ 956 w 1912"/>
                <a:gd name="T21" fmla="*/ 216 h 1962"/>
                <a:gd name="T22" fmla="*/ 828 w 1912"/>
                <a:gd name="T23" fmla="*/ 212 h 1962"/>
                <a:gd name="T24" fmla="*/ 705 w 1912"/>
                <a:gd name="T25" fmla="*/ 203 h 1962"/>
                <a:gd name="T26" fmla="*/ 581 w 1912"/>
                <a:gd name="T27" fmla="*/ 185 h 1962"/>
                <a:gd name="T28" fmla="*/ 461 w 1912"/>
                <a:gd name="T29" fmla="*/ 160 h 1962"/>
                <a:gd name="T30" fmla="*/ 344 w 1912"/>
                <a:gd name="T31" fmla="*/ 129 h 1962"/>
                <a:gd name="T32" fmla="*/ 228 w 1912"/>
                <a:gd name="T33" fmla="*/ 93 h 1962"/>
                <a:gd name="T34" fmla="*/ 116 w 1912"/>
                <a:gd name="T35" fmla="*/ 48 h 1962"/>
                <a:gd name="T36" fmla="*/ 5 w 1912"/>
                <a:gd name="T37" fmla="*/ 0 h 1962"/>
                <a:gd name="T38" fmla="*/ 2 w 1912"/>
                <a:gd name="T39" fmla="*/ 77 h 1962"/>
                <a:gd name="T40" fmla="*/ 0 w 1912"/>
                <a:gd name="T41" fmla="*/ 158 h 1962"/>
                <a:gd name="T42" fmla="*/ 4 w 1912"/>
                <a:gd name="T43" fmla="*/ 297 h 1962"/>
                <a:gd name="T44" fmla="*/ 17 w 1912"/>
                <a:gd name="T45" fmla="*/ 435 h 1962"/>
                <a:gd name="T46" fmla="*/ 38 w 1912"/>
                <a:gd name="T47" fmla="*/ 570 h 1962"/>
                <a:gd name="T48" fmla="*/ 69 w 1912"/>
                <a:gd name="T49" fmla="*/ 701 h 1962"/>
                <a:gd name="T50" fmla="*/ 106 w 1912"/>
                <a:gd name="T51" fmla="*/ 829 h 1962"/>
                <a:gd name="T52" fmla="*/ 150 w 1912"/>
                <a:gd name="T53" fmla="*/ 954 h 1962"/>
                <a:gd name="T54" fmla="*/ 203 w 1912"/>
                <a:gd name="T55" fmla="*/ 1076 h 1962"/>
                <a:gd name="T56" fmla="*/ 262 w 1912"/>
                <a:gd name="T57" fmla="*/ 1194 h 1962"/>
                <a:gd name="T58" fmla="*/ 328 w 1912"/>
                <a:gd name="T59" fmla="*/ 1308 h 1962"/>
                <a:gd name="T60" fmla="*/ 400 w 1912"/>
                <a:gd name="T61" fmla="*/ 1416 h 1962"/>
                <a:gd name="T62" fmla="*/ 479 w 1912"/>
                <a:gd name="T63" fmla="*/ 1520 h 1962"/>
                <a:gd name="T64" fmla="*/ 564 w 1912"/>
                <a:gd name="T65" fmla="*/ 1620 h 1962"/>
                <a:gd name="T66" fmla="*/ 653 w 1912"/>
                <a:gd name="T67" fmla="*/ 1713 h 1962"/>
                <a:gd name="T68" fmla="*/ 749 w 1912"/>
                <a:gd name="T69" fmla="*/ 1802 h 1962"/>
                <a:gd name="T70" fmla="*/ 850 w 1912"/>
                <a:gd name="T71" fmla="*/ 1885 h 1962"/>
                <a:gd name="T72" fmla="*/ 956 w 1912"/>
                <a:gd name="T73" fmla="*/ 1962 h 1962"/>
                <a:gd name="T74" fmla="*/ 1010 w 1912"/>
                <a:gd name="T75" fmla="*/ 1924 h 1962"/>
                <a:gd name="T76" fmla="*/ 1112 w 1912"/>
                <a:gd name="T77" fmla="*/ 1844 h 1962"/>
                <a:gd name="T78" fmla="*/ 1211 w 1912"/>
                <a:gd name="T79" fmla="*/ 1758 h 1962"/>
                <a:gd name="T80" fmla="*/ 1304 w 1912"/>
                <a:gd name="T81" fmla="*/ 1667 h 1962"/>
                <a:gd name="T82" fmla="*/ 1393 w 1912"/>
                <a:gd name="T83" fmla="*/ 1570 h 1962"/>
                <a:gd name="T84" fmla="*/ 1474 w 1912"/>
                <a:gd name="T85" fmla="*/ 1468 h 1962"/>
                <a:gd name="T86" fmla="*/ 1549 w 1912"/>
                <a:gd name="T87" fmla="*/ 1362 h 1962"/>
                <a:gd name="T88" fmla="*/ 1619 w 1912"/>
                <a:gd name="T89" fmla="*/ 1252 h 1962"/>
                <a:gd name="T90" fmla="*/ 1680 w 1912"/>
                <a:gd name="T91" fmla="*/ 1136 h 1962"/>
                <a:gd name="T92" fmla="*/ 1737 w 1912"/>
                <a:gd name="T93" fmla="*/ 1016 h 1962"/>
                <a:gd name="T94" fmla="*/ 1785 w 1912"/>
                <a:gd name="T95" fmla="*/ 892 h 1962"/>
                <a:gd name="T96" fmla="*/ 1825 w 1912"/>
                <a:gd name="T97" fmla="*/ 765 h 1962"/>
                <a:gd name="T98" fmla="*/ 1860 w 1912"/>
                <a:gd name="T99" fmla="*/ 635 h 1962"/>
                <a:gd name="T100" fmla="*/ 1885 w 1912"/>
                <a:gd name="T101" fmla="*/ 502 h 1962"/>
                <a:gd name="T102" fmla="*/ 1903 w 1912"/>
                <a:gd name="T103" fmla="*/ 365 h 1962"/>
                <a:gd name="T104" fmla="*/ 1910 w 1912"/>
                <a:gd name="T105" fmla="*/ 228 h 1962"/>
                <a:gd name="T106" fmla="*/ 1912 w 1912"/>
                <a:gd name="T107" fmla="*/ 158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2" h="1962">
                  <a:moveTo>
                    <a:pt x="1912" y="158"/>
                  </a:moveTo>
                  <a:lnTo>
                    <a:pt x="1912" y="158"/>
                  </a:lnTo>
                  <a:lnTo>
                    <a:pt x="1910" y="77"/>
                  </a:lnTo>
                  <a:lnTo>
                    <a:pt x="1907" y="0"/>
                  </a:lnTo>
                  <a:lnTo>
                    <a:pt x="1907" y="0"/>
                  </a:lnTo>
                  <a:lnTo>
                    <a:pt x="1852" y="25"/>
                  </a:lnTo>
                  <a:lnTo>
                    <a:pt x="1796" y="48"/>
                  </a:lnTo>
                  <a:lnTo>
                    <a:pt x="1740" y="71"/>
                  </a:lnTo>
                  <a:lnTo>
                    <a:pt x="1684" y="93"/>
                  </a:lnTo>
                  <a:lnTo>
                    <a:pt x="1626" y="112"/>
                  </a:lnTo>
                  <a:lnTo>
                    <a:pt x="1568" y="129"/>
                  </a:lnTo>
                  <a:lnTo>
                    <a:pt x="1510" y="145"/>
                  </a:lnTo>
                  <a:lnTo>
                    <a:pt x="1451" y="160"/>
                  </a:lnTo>
                  <a:lnTo>
                    <a:pt x="1391" y="174"/>
                  </a:lnTo>
                  <a:lnTo>
                    <a:pt x="1331" y="185"/>
                  </a:lnTo>
                  <a:lnTo>
                    <a:pt x="1269" y="195"/>
                  </a:lnTo>
                  <a:lnTo>
                    <a:pt x="1207" y="203"/>
                  </a:lnTo>
                  <a:lnTo>
                    <a:pt x="1145" y="209"/>
                  </a:lnTo>
                  <a:lnTo>
                    <a:pt x="1084" y="212"/>
                  </a:lnTo>
                  <a:lnTo>
                    <a:pt x="1020" y="216"/>
                  </a:lnTo>
                  <a:lnTo>
                    <a:pt x="956" y="216"/>
                  </a:lnTo>
                  <a:lnTo>
                    <a:pt x="956" y="216"/>
                  </a:lnTo>
                  <a:lnTo>
                    <a:pt x="892" y="216"/>
                  </a:lnTo>
                  <a:lnTo>
                    <a:pt x="828" y="212"/>
                  </a:lnTo>
                  <a:lnTo>
                    <a:pt x="767" y="209"/>
                  </a:lnTo>
                  <a:lnTo>
                    <a:pt x="705" y="203"/>
                  </a:lnTo>
                  <a:lnTo>
                    <a:pt x="643" y="195"/>
                  </a:lnTo>
                  <a:lnTo>
                    <a:pt x="581" y="185"/>
                  </a:lnTo>
                  <a:lnTo>
                    <a:pt x="521" y="174"/>
                  </a:lnTo>
                  <a:lnTo>
                    <a:pt x="461" y="160"/>
                  </a:lnTo>
                  <a:lnTo>
                    <a:pt x="402" y="145"/>
                  </a:lnTo>
                  <a:lnTo>
                    <a:pt x="344" y="129"/>
                  </a:lnTo>
                  <a:lnTo>
                    <a:pt x="286" y="112"/>
                  </a:lnTo>
                  <a:lnTo>
                    <a:pt x="228" y="93"/>
                  </a:lnTo>
                  <a:lnTo>
                    <a:pt x="172" y="71"/>
                  </a:lnTo>
                  <a:lnTo>
                    <a:pt x="116" y="48"/>
                  </a:lnTo>
                  <a:lnTo>
                    <a:pt x="60" y="25"/>
                  </a:lnTo>
                  <a:lnTo>
                    <a:pt x="5" y="0"/>
                  </a:lnTo>
                  <a:lnTo>
                    <a:pt x="5" y="0"/>
                  </a:lnTo>
                  <a:lnTo>
                    <a:pt x="2" y="77"/>
                  </a:lnTo>
                  <a:lnTo>
                    <a:pt x="0" y="158"/>
                  </a:lnTo>
                  <a:lnTo>
                    <a:pt x="0" y="158"/>
                  </a:lnTo>
                  <a:lnTo>
                    <a:pt x="2" y="228"/>
                  </a:lnTo>
                  <a:lnTo>
                    <a:pt x="4" y="297"/>
                  </a:lnTo>
                  <a:lnTo>
                    <a:pt x="9" y="365"/>
                  </a:lnTo>
                  <a:lnTo>
                    <a:pt x="17" y="435"/>
                  </a:lnTo>
                  <a:lnTo>
                    <a:pt x="27" y="502"/>
                  </a:lnTo>
                  <a:lnTo>
                    <a:pt x="38" y="570"/>
                  </a:lnTo>
                  <a:lnTo>
                    <a:pt x="52" y="635"/>
                  </a:lnTo>
                  <a:lnTo>
                    <a:pt x="69" y="701"/>
                  </a:lnTo>
                  <a:lnTo>
                    <a:pt x="87" y="765"/>
                  </a:lnTo>
                  <a:lnTo>
                    <a:pt x="106" y="829"/>
                  </a:lnTo>
                  <a:lnTo>
                    <a:pt x="127" y="892"/>
                  </a:lnTo>
                  <a:lnTo>
                    <a:pt x="150" y="954"/>
                  </a:lnTo>
                  <a:lnTo>
                    <a:pt x="175" y="1016"/>
                  </a:lnTo>
                  <a:lnTo>
                    <a:pt x="203" y="1076"/>
                  </a:lnTo>
                  <a:lnTo>
                    <a:pt x="232" y="1136"/>
                  </a:lnTo>
                  <a:lnTo>
                    <a:pt x="262" y="1194"/>
                  </a:lnTo>
                  <a:lnTo>
                    <a:pt x="293" y="1252"/>
                  </a:lnTo>
                  <a:lnTo>
                    <a:pt x="328" y="1308"/>
                  </a:lnTo>
                  <a:lnTo>
                    <a:pt x="363" y="1362"/>
                  </a:lnTo>
                  <a:lnTo>
                    <a:pt x="400" y="1416"/>
                  </a:lnTo>
                  <a:lnTo>
                    <a:pt x="438" y="1468"/>
                  </a:lnTo>
                  <a:lnTo>
                    <a:pt x="479" y="1520"/>
                  </a:lnTo>
                  <a:lnTo>
                    <a:pt x="519" y="1570"/>
                  </a:lnTo>
                  <a:lnTo>
                    <a:pt x="564" y="1620"/>
                  </a:lnTo>
                  <a:lnTo>
                    <a:pt x="608" y="1667"/>
                  </a:lnTo>
                  <a:lnTo>
                    <a:pt x="653" y="1713"/>
                  </a:lnTo>
                  <a:lnTo>
                    <a:pt x="701" y="1758"/>
                  </a:lnTo>
                  <a:lnTo>
                    <a:pt x="749" y="1802"/>
                  </a:lnTo>
                  <a:lnTo>
                    <a:pt x="800" y="1844"/>
                  </a:lnTo>
                  <a:lnTo>
                    <a:pt x="850" y="1885"/>
                  </a:lnTo>
                  <a:lnTo>
                    <a:pt x="902" y="1924"/>
                  </a:lnTo>
                  <a:lnTo>
                    <a:pt x="956" y="1962"/>
                  </a:lnTo>
                  <a:lnTo>
                    <a:pt x="956" y="1962"/>
                  </a:lnTo>
                  <a:lnTo>
                    <a:pt x="1010" y="1924"/>
                  </a:lnTo>
                  <a:lnTo>
                    <a:pt x="1062" y="1885"/>
                  </a:lnTo>
                  <a:lnTo>
                    <a:pt x="1112" y="1844"/>
                  </a:lnTo>
                  <a:lnTo>
                    <a:pt x="1163" y="1802"/>
                  </a:lnTo>
                  <a:lnTo>
                    <a:pt x="1211" y="1758"/>
                  </a:lnTo>
                  <a:lnTo>
                    <a:pt x="1259" y="1713"/>
                  </a:lnTo>
                  <a:lnTo>
                    <a:pt x="1304" y="1667"/>
                  </a:lnTo>
                  <a:lnTo>
                    <a:pt x="1348" y="1620"/>
                  </a:lnTo>
                  <a:lnTo>
                    <a:pt x="1393" y="1570"/>
                  </a:lnTo>
                  <a:lnTo>
                    <a:pt x="1433" y="1520"/>
                  </a:lnTo>
                  <a:lnTo>
                    <a:pt x="1474" y="1468"/>
                  </a:lnTo>
                  <a:lnTo>
                    <a:pt x="1512" y="1416"/>
                  </a:lnTo>
                  <a:lnTo>
                    <a:pt x="1549" y="1362"/>
                  </a:lnTo>
                  <a:lnTo>
                    <a:pt x="1584" y="1308"/>
                  </a:lnTo>
                  <a:lnTo>
                    <a:pt x="1619" y="1252"/>
                  </a:lnTo>
                  <a:lnTo>
                    <a:pt x="1650" y="1194"/>
                  </a:lnTo>
                  <a:lnTo>
                    <a:pt x="1680" y="1136"/>
                  </a:lnTo>
                  <a:lnTo>
                    <a:pt x="1709" y="1076"/>
                  </a:lnTo>
                  <a:lnTo>
                    <a:pt x="1737" y="1016"/>
                  </a:lnTo>
                  <a:lnTo>
                    <a:pt x="1762" y="954"/>
                  </a:lnTo>
                  <a:lnTo>
                    <a:pt x="1785" y="892"/>
                  </a:lnTo>
                  <a:lnTo>
                    <a:pt x="1806" y="829"/>
                  </a:lnTo>
                  <a:lnTo>
                    <a:pt x="1825" y="765"/>
                  </a:lnTo>
                  <a:lnTo>
                    <a:pt x="1845" y="701"/>
                  </a:lnTo>
                  <a:lnTo>
                    <a:pt x="1860" y="635"/>
                  </a:lnTo>
                  <a:lnTo>
                    <a:pt x="1874" y="570"/>
                  </a:lnTo>
                  <a:lnTo>
                    <a:pt x="1885" y="502"/>
                  </a:lnTo>
                  <a:lnTo>
                    <a:pt x="1895" y="435"/>
                  </a:lnTo>
                  <a:lnTo>
                    <a:pt x="1903" y="365"/>
                  </a:lnTo>
                  <a:lnTo>
                    <a:pt x="1908" y="297"/>
                  </a:lnTo>
                  <a:lnTo>
                    <a:pt x="1910" y="228"/>
                  </a:lnTo>
                  <a:lnTo>
                    <a:pt x="1912" y="158"/>
                  </a:lnTo>
                  <a:lnTo>
                    <a:pt x="1912" y="158"/>
                  </a:lnTo>
                  <a:close/>
                </a:path>
              </a:pathLst>
            </a:custGeom>
            <a:solidFill>
              <a:schemeClr val="accent4"/>
            </a:solidFill>
            <a:ln w="19050">
              <a:noFill/>
            </a:ln>
          </p:spPr>
          <p:txBody>
            <a:bodyPr vert="horz" wrap="square" lIns="91440" tIns="45720" rIns="91440" bIns="45720" numCol="1" anchor="t" anchorCtr="0" compatLnSpc="1"/>
            <a:lstStyle/>
            <a:p>
              <a:endParaRPr lang="zh-CN" altLang="en-US" sz="130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121" name="组合 120"/>
            <p:cNvGrpSpPr/>
            <p:nvPr/>
          </p:nvGrpSpPr>
          <p:grpSpPr>
            <a:xfrm>
              <a:off x="4488955" y="3490705"/>
              <a:ext cx="216594" cy="287803"/>
              <a:chOff x="5114925" y="5351463"/>
              <a:chExt cx="695325" cy="923926"/>
            </a:xfrm>
            <a:solidFill>
              <a:schemeClr val="bg1"/>
            </a:solidFill>
          </p:grpSpPr>
          <p:sp>
            <p:nvSpPr>
              <p:cNvPr id="122"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23"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24"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25"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grpSp>
        <p:nvGrpSpPr>
          <p:cNvPr id="126" name="组合 125"/>
          <p:cNvGrpSpPr/>
          <p:nvPr/>
        </p:nvGrpSpPr>
        <p:grpSpPr>
          <a:xfrm>
            <a:off x="4119913" y="3428297"/>
            <a:ext cx="1858554" cy="2260461"/>
            <a:chOff x="3089741" y="2571222"/>
            <a:chExt cx="1394097" cy="1695346"/>
          </a:xfrm>
        </p:grpSpPr>
        <p:sp>
          <p:nvSpPr>
            <p:cNvPr id="127" name="Freeform 6"/>
            <p:cNvSpPr/>
            <p:nvPr/>
          </p:nvSpPr>
          <p:spPr bwMode="auto">
            <a:xfrm>
              <a:off x="3089741" y="2571222"/>
              <a:ext cx="1394097" cy="1695346"/>
            </a:xfrm>
            <a:custGeom>
              <a:avLst/>
              <a:gdLst>
                <a:gd name="T0" fmla="*/ 2452 w 3406"/>
                <a:gd name="T1" fmla="*/ 1883 h 4143"/>
                <a:gd name="T2" fmla="*/ 2392 w 3406"/>
                <a:gd name="T3" fmla="*/ 1773 h 4143"/>
                <a:gd name="T4" fmla="*/ 2210 w 3406"/>
                <a:gd name="T5" fmla="*/ 1665 h 4143"/>
                <a:gd name="T6" fmla="*/ 2038 w 3406"/>
                <a:gd name="T7" fmla="*/ 1541 h 4143"/>
                <a:gd name="T8" fmla="*/ 1880 w 3406"/>
                <a:gd name="T9" fmla="*/ 1400 h 4143"/>
                <a:gd name="T10" fmla="*/ 1737 w 3406"/>
                <a:gd name="T11" fmla="*/ 1246 h 4143"/>
                <a:gd name="T12" fmla="*/ 1609 w 3406"/>
                <a:gd name="T13" fmla="*/ 1078 h 4143"/>
                <a:gd name="T14" fmla="*/ 1497 w 3406"/>
                <a:gd name="T15" fmla="*/ 896 h 4143"/>
                <a:gd name="T16" fmla="*/ 1403 w 3406"/>
                <a:gd name="T17" fmla="*/ 705 h 4143"/>
                <a:gd name="T18" fmla="*/ 1327 w 3406"/>
                <a:gd name="T19" fmla="*/ 504 h 4143"/>
                <a:gd name="T20" fmla="*/ 1271 w 3406"/>
                <a:gd name="T21" fmla="*/ 294 h 4143"/>
                <a:gd name="T22" fmla="*/ 1238 w 3406"/>
                <a:gd name="T23" fmla="*/ 75 h 4143"/>
                <a:gd name="T24" fmla="*/ 1163 w 3406"/>
                <a:gd name="T25" fmla="*/ 35 h 4143"/>
                <a:gd name="T26" fmla="*/ 970 w 3406"/>
                <a:gd name="T27" fmla="*/ 151 h 4143"/>
                <a:gd name="T28" fmla="*/ 788 w 3406"/>
                <a:gd name="T29" fmla="*/ 286 h 4143"/>
                <a:gd name="T30" fmla="*/ 622 w 3406"/>
                <a:gd name="T31" fmla="*/ 438 h 4143"/>
                <a:gd name="T32" fmla="*/ 473 w 3406"/>
                <a:gd name="T33" fmla="*/ 607 h 4143"/>
                <a:gd name="T34" fmla="*/ 342 w 3406"/>
                <a:gd name="T35" fmla="*/ 790 h 4143"/>
                <a:gd name="T36" fmla="*/ 230 w 3406"/>
                <a:gd name="T37" fmla="*/ 987 h 4143"/>
                <a:gd name="T38" fmla="*/ 139 w 3406"/>
                <a:gd name="T39" fmla="*/ 1198 h 4143"/>
                <a:gd name="T40" fmla="*/ 70 w 3406"/>
                <a:gd name="T41" fmla="*/ 1416 h 4143"/>
                <a:gd name="T42" fmla="*/ 23 w 3406"/>
                <a:gd name="T43" fmla="*/ 1646 h 4143"/>
                <a:gd name="T44" fmla="*/ 2 w 3406"/>
                <a:gd name="T45" fmla="*/ 1883 h 4143"/>
                <a:gd name="T46" fmla="*/ 2 w 3406"/>
                <a:gd name="T47" fmla="*/ 2020 h 4143"/>
                <a:gd name="T48" fmla="*/ 12 w 3406"/>
                <a:gd name="T49" fmla="*/ 2186 h 4143"/>
                <a:gd name="T50" fmla="*/ 35 w 3406"/>
                <a:gd name="T51" fmla="*/ 2349 h 4143"/>
                <a:gd name="T52" fmla="*/ 70 w 3406"/>
                <a:gd name="T53" fmla="*/ 2509 h 4143"/>
                <a:gd name="T54" fmla="*/ 116 w 3406"/>
                <a:gd name="T55" fmla="*/ 2664 h 4143"/>
                <a:gd name="T56" fmla="*/ 172 w 3406"/>
                <a:gd name="T57" fmla="*/ 2812 h 4143"/>
                <a:gd name="T58" fmla="*/ 240 w 3406"/>
                <a:gd name="T59" fmla="*/ 2955 h 4143"/>
                <a:gd name="T60" fmla="*/ 317 w 3406"/>
                <a:gd name="T61" fmla="*/ 3094 h 4143"/>
                <a:gd name="T62" fmla="*/ 404 w 3406"/>
                <a:gd name="T63" fmla="*/ 3226 h 4143"/>
                <a:gd name="T64" fmla="*/ 498 w 3406"/>
                <a:gd name="T65" fmla="*/ 3351 h 4143"/>
                <a:gd name="T66" fmla="*/ 603 w 3406"/>
                <a:gd name="T67" fmla="*/ 3467 h 4143"/>
                <a:gd name="T68" fmla="*/ 715 w 3406"/>
                <a:gd name="T69" fmla="*/ 3577 h 4143"/>
                <a:gd name="T70" fmla="*/ 835 w 3406"/>
                <a:gd name="T71" fmla="*/ 3679 h 4143"/>
                <a:gd name="T72" fmla="*/ 962 w 3406"/>
                <a:gd name="T73" fmla="*/ 3770 h 4143"/>
                <a:gd name="T74" fmla="*/ 1095 w 3406"/>
                <a:gd name="T75" fmla="*/ 3855 h 4143"/>
                <a:gd name="T76" fmla="*/ 1236 w 3406"/>
                <a:gd name="T77" fmla="*/ 3929 h 4143"/>
                <a:gd name="T78" fmla="*/ 1381 w 3406"/>
                <a:gd name="T79" fmla="*/ 3992 h 4143"/>
                <a:gd name="T80" fmla="*/ 1532 w 3406"/>
                <a:gd name="T81" fmla="*/ 4046 h 4143"/>
                <a:gd name="T82" fmla="*/ 1689 w 3406"/>
                <a:gd name="T83" fmla="*/ 4087 h 4143"/>
                <a:gd name="T84" fmla="*/ 1849 w 3406"/>
                <a:gd name="T85" fmla="*/ 4118 h 4143"/>
                <a:gd name="T86" fmla="*/ 2013 w 3406"/>
                <a:gd name="T87" fmla="*/ 4137 h 4143"/>
                <a:gd name="T88" fmla="*/ 2181 w 3406"/>
                <a:gd name="T89" fmla="*/ 4143 h 4143"/>
                <a:gd name="T90" fmla="*/ 2349 w 3406"/>
                <a:gd name="T91" fmla="*/ 4137 h 4143"/>
                <a:gd name="T92" fmla="*/ 2597 w 3406"/>
                <a:gd name="T93" fmla="*/ 4104 h 4143"/>
                <a:gd name="T94" fmla="*/ 2832 w 3406"/>
                <a:gd name="T95" fmla="*/ 4044 h 4143"/>
                <a:gd name="T96" fmla="*/ 3058 w 3406"/>
                <a:gd name="T97" fmla="*/ 3960 h 4143"/>
                <a:gd name="T98" fmla="*/ 3273 w 3406"/>
                <a:gd name="T99" fmla="*/ 3851 h 4143"/>
                <a:gd name="T100" fmla="*/ 3406 w 3406"/>
                <a:gd name="T101" fmla="*/ 3768 h 4143"/>
                <a:gd name="T102" fmla="*/ 3250 w 3406"/>
                <a:gd name="T103" fmla="*/ 3650 h 4143"/>
                <a:gd name="T104" fmla="*/ 3103 w 3406"/>
                <a:gd name="T105" fmla="*/ 3519 h 4143"/>
                <a:gd name="T106" fmla="*/ 2969 w 3406"/>
                <a:gd name="T107" fmla="*/ 3376 h 4143"/>
                <a:gd name="T108" fmla="*/ 2850 w 3406"/>
                <a:gd name="T109" fmla="*/ 3222 h 4143"/>
                <a:gd name="T110" fmla="*/ 2743 w 3406"/>
                <a:gd name="T111" fmla="*/ 3058 h 4143"/>
                <a:gd name="T112" fmla="*/ 2653 w 3406"/>
                <a:gd name="T113" fmla="*/ 2882 h 4143"/>
                <a:gd name="T114" fmla="*/ 2577 w 3406"/>
                <a:gd name="T115" fmla="*/ 2698 h 4143"/>
                <a:gd name="T116" fmla="*/ 2519 w 3406"/>
                <a:gd name="T117" fmla="*/ 2507 h 4143"/>
                <a:gd name="T118" fmla="*/ 2477 w 3406"/>
                <a:gd name="T119" fmla="*/ 2308 h 4143"/>
                <a:gd name="T120" fmla="*/ 2454 w 3406"/>
                <a:gd name="T121" fmla="*/ 2103 h 4143"/>
                <a:gd name="T122" fmla="*/ 2450 w 3406"/>
                <a:gd name="T123" fmla="*/ 1964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6" h="4143">
                  <a:moveTo>
                    <a:pt x="2450" y="1964"/>
                  </a:moveTo>
                  <a:lnTo>
                    <a:pt x="2450" y="1964"/>
                  </a:lnTo>
                  <a:lnTo>
                    <a:pt x="2452" y="1883"/>
                  </a:lnTo>
                  <a:lnTo>
                    <a:pt x="2455" y="1806"/>
                  </a:lnTo>
                  <a:lnTo>
                    <a:pt x="2455" y="1806"/>
                  </a:lnTo>
                  <a:lnTo>
                    <a:pt x="2392" y="1773"/>
                  </a:lnTo>
                  <a:lnTo>
                    <a:pt x="2330" y="1738"/>
                  </a:lnTo>
                  <a:lnTo>
                    <a:pt x="2268" y="1704"/>
                  </a:lnTo>
                  <a:lnTo>
                    <a:pt x="2210" y="1665"/>
                  </a:lnTo>
                  <a:lnTo>
                    <a:pt x="2150" y="1626"/>
                  </a:lnTo>
                  <a:lnTo>
                    <a:pt x="2094" y="1584"/>
                  </a:lnTo>
                  <a:lnTo>
                    <a:pt x="2038" y="1541"/>
                  </a:lnTo>
                  <a:lnTo>
                    <a:pt x="1984" y="1495"/>
                  </a:lnTo>
                  <a:lnTo>
                    <a:pt x="1932" y="1449"/>
                  </a:lnTo>
                  <a:lnTo>
                    <a:pt x="1880" y="1400"/>
                  </a:lnTo>
                  <a:lnTo>
                    <a:pt x="1831" y="1350"/>
                  </a:lnTo>
                  <a:lnTo>
                    <a:pt x="1783" y="1298"/>
                  </a:lnTo>
                  <a:lnTo>
                    <a:pt x="1737" y="1246"/>
                  </a:lnTo>
                  <a:lnTo>
                    <a:pt x="1692" y="1192"/>
                  </a:lnTo>
                  <a:lnTo>
                    <a:pt x="1650" y="1134"/>
                  </a:lnTo>
                  <a:lnTo>
                    <a:pt x="1609" y="1078"/>
                  </a:lnTo>
                  <a:lnTo>
                    <a:pt x="1569" y="1018"/>
                  </a:lnTo>
                  <a:lnTo>
                    <a:pt x="1532" y="958"/>
                  </a:lnTo>
                  <a:lnTo>
                    <a:pt x="1497" y="896"/>
                  </a:lnTo>
                  <a:lnTo>
                    <a:pt x="1462" y="834"/>
                  </a:lnTo>
                  <a:lnTo>
                    <a:pt x="1432" y="771"/>
                  </a:lnTo>
                  <a:lnTo>
                    <a:pt x="1403" y="705"/>
                  </a:lnTo>
                  <a:lnTo>
                    <a:pt x="1376" y="639"/>
                  </a:lnTo>
                  <a:lnTo>
                    <a:pt x="1350" y="572"/>
                  </a:lnTo>
                  <a:lnTo>
                    <a:pt x="1327" y="504"/>
                  </a:lnTo>
                  <a:lnTo>
                    <a:pt x="1306" y="435"/>
                  </a:lnTo>
                  <a:lnTo>
                    <a:pt x="1289" y="365"/>
                  </a:lnTo>
                  <a:lnTo>
                    <a:pt x="1271" y="294"/>
                  </a:lnTo>
                  <a:lnTo>
                    <a:pt x="1258" y="222"/>
                  </a:lnTo>
                  <a:lnTo>
                    <a:pt x="1246" y="149"/>
                  </a:lnTo>
                  <a:lnTo>
                    <a:pt x="1238" y="75"/>
                  </a:lnTo>
                  <a:lnTo>
                    <a:pt x="1231" y="0"/>
                  </a:lnTo>
                  <a:lnTo>
                    <a:pt x="1231" y="0"/>
                  </a:lnTo>
                  <a:lnTo>
                    <a:pt x="1163" y="35"/>
                  </a:lnTo>
                  <a:lnTo>
                    <a:pt x="1097" y="72"/>
                  </a:lnTo>
                  <a:lnTo>
                    <a:pt x="1032" y="110"/>
                  </a:lnTo>
                  <a:lnTo>
                    <a:pt x="970" y="151"/>
                  </a:lnTo>
                  <a:lnTo>
                    <a:pt x="908" y="193"/>
                  </a:lnTo>
                  <a:lnTo>
                    <a:pt x="846" y="240"/>
                  </a:lnTo>
                  <a:lnTo>
                    <a:pt x="788" y="286"/>
                  </a:lnTo>
                  <a:lnTo>
                    <a:pt x="732" y="334"/>
                  </a:lnTo>
                  <a:lnTo>
                    <a:pt x="676" y="386"/>
                  </a:lnTo>
                  <a:lnTo>
                    <a:pt x="622" y="438"/>
                  </a:lnTo>
                  <a:lnTo>
                    <a:pt x="572" y="493"/>
                  </a:lnTo>
                  <a:lnTo>
                    <a:pt x="522" y="549"/>
                  </a:lnTo>
                  <a:lnTo>
                    <a:pt x="473" y="607"/>
                  </a:lnTo>
                  <a:lnTo>
                    <a:pt x="429" y="666"/>
                  </a:lnTo>
                  <a:lnTo>
                    <a:pt x="384" y="728"/>
                  </a:lnTo>
                  <a:lnTo>
                    <a:pt x="342" y="790"/>
                  </a:lnTo>
                  <a:lnTo>
                    <a:pt x="303" y="856"/>
                  </a:lnTo>
                  <a:lnTo>
                    <a:pt x="267" y="921"/>
                  </a:lnTo>
                  <a:lnTo>
                    <a:pt x="230" y="987"/>
                  </a:lnTo>
                  <a:lnTo>
                    <a:pt x="197" y="1057"/>
                  </a:lnTo>
                  <a:lnTo>
                    <a:pt x="168" y="1126"/>
                  </a:lnTo>
                  <a:lnTo>
                    <a:pt x="139" y="1198"/>
                  </a:lnTo>
                  <a:lnTo>
                    <a:pt x="114" y="1269"/>
                  </a:lnTo>
                  <a:lnTo>
                    <a:pt x="91" y="1342"/>
                  </a:lnTo>
                  <a:lnTo>
                    <a:pt x="70" y="1416"/>
                  </a:lnTo>
                  <a:lnTo>
                    <a:pt x="52" y="1491"/>
                  </a:lnTo>
                  <a:lnTo>
                    <a:pt x="37" y="1568"/>
                  </a:lnTo>
                  <a:lnTo>
                    <a:pt x="23" y="1646"/>
                  </a:lnTo>
                  <a:lnTo>
                    <a:pt x="14" y="1725"/>
                  </a:lnTo>
                  <a:lnTo>
                    <a:pt x="6" y="1802"/>
                  </a:lnTo>
                  <a:lnTo>
                    <a:pt x="2" y="1883"/>
                  </a:lnTo>
                  <a:lnTo>
                    <a:pt x="0" y="1964"/>
                  </a:lnTo>
                  <a:lnTo>
                    <a:pt x="0" y="1964"/>
                  </a:lnTo>
                  <a:lnTo>
                    <a:pt x="2" y="2020"/>
                  </a:lnTo>
                  <a:lnTo>
                    <a:pt x="4" y="2076"/>
                  </a:lnTo>
                  <a:lnTo>
                    <a:pt x="8" y="2130"/>
                  </a:lnTo>
                  <a:lnTo>
                    <a:pt x="12" y="2186"/>
                  </a:lnTo>
                  <a:lnTo>
                    <a:pt x="17" y="2241"/>
                  </a:lnTo>
                  <a:lnTo>
                    <a:pt x="25" y="2295"/>
                  </a:lnTo>
                  <a:lnTo>
                    <a:pt x="35" y="2349"/>
                  </a:lnTo>
                  <a:lnTo>
                    <a:pt x="44" y="2403"/>
                  </a:lnTo>
                  <a:lnTo>
                    <a:pt x="56" y="2455"/>
                  </a:lnTo>
                  <a:lnTo>
                    <a:pt x="70" y="2509"/>
                  </a:lnTo>
                  <a:lnTo>
                    <a:pt x="83" y="2561"/>
                  </a:lnTo>
                  <a:lnTo>
                    <a:pt x="99" y="2611"/>
                  </a:lnTo>
                  <a:lnTo>
                    <a:pt x="116" y="2664"/>
                  </a:lnTo>
                  <a:lnTo>
                    <a:pt x="133" y="2714"/>
                  </a:lnTo>
                  <a:lnTo>
                    <a:pt x="153" y="2762"/>
                  </a:lnTo>
                  <a:lnTo>
                    <a:pt x="172" y="2812"/>
                  </a:lnTo>
                  <a:lnTo>
                    <a:pt x="193" y="2861"/>
                  </a:lnTo>
                  <a:lnTo>
                    <a:pt x="216" y="2909"/>
                  </a:lnTo>
                  <a:lnTo>
                    <a:pt x="240" y="2955"/>
                  </a:lnTo>
                  <a:lnTo>
                    <a:pt x="265" y="3003"/>
                  </a:lnTo>
                  <a:lnTo>
                    <a:pt x="290" y="3048"/>
                  </a:lnTo>
                  <a:lnTo>
                    <a:pt x="317" y="3094"/>
                  </a:lnTo>
                  <a:lnTo>
                    <a:pt x="344" y="3139"/>
                  </a:lnTo>
                  <a:lnTo>
                    <a:pt x="373" y="3183"/>
                  </a:lnTo>
                  <a:lnTo>
                    <a:pt x="404" y="3226"/>
                  </a:lnTo>
                  <a:lnTo>
                    <a:pt x="435" y="3268"/>
                  </a:lnTo>
                  <a:lnTo>
                    <a:pt x="466" y="3309"/>
                  </a:lnTo>
                  <a:lnTo>
                    <a:pt x="498" y="3351"/>
                  </a:lnTo>
                  <a:lnTo>
                    <a:pt x="533" y="3390"/>
                  </a:lnTo>
                  <a:lnTo>
                    <a:pt x="568" y="3428"/>
                  </a:lnTo>
                  <a:lnTo>
                    <a:pt x="603" y="3467"/>
                  </a:lnTo>
                  <a:lnTo>
                    <a:pt x="639" y="3506"/>
                  </a:lnTo>
                  <a:lnTo>
                    <a:pt x="676" y="3542"/>
                  </a:lnTo>
                  <a:lnTo>
                    <a:pt x="715" y="3577"/>
                  </a:lnTo>
                  <a:lnTo>
                    <a:pt x="753" y="3612"/>
                  </a:lnTo>
                  <a:lnTo>
                    <a:pt x="794" y="3647"/>
                  </a:lnTo>
                  <a:lnTo>
                    <a:pt x="835" y="3679"/>
                  </a:lnTo>
                  <a:lnTo>
                    <a:pt x="877" y="3710"/>
                  </a:lnTo>
                  <a:lnTo>
                    <a:pt x="920" y="3741"/>
                  </a:lnTo>
                  <a:lnTo>
                    <a:pt x="962" y="3770"/>
                  </a:lnTo>
                  <a:lnTo>
                    <a:pt x="1007" y="3799"/>
                  </a:lnTo>
                  <a:lnTo>
                    <a:pt x="1051" y="3828"/>
                  </a:lnTo>
                  <a:lnTo>
                    <a:pt x="1095" y="3855"/>
                  </a:lnTo>
                  <a:lnTo>
                    <a:pt x="1142" y="3880"/>
                  </a:lnTo>
                  <a:lnTo>
                    <a:pt x="1188" y="3905"/>
                  </a:lnTo>
                  <a:lnTo>
                    <a:pt x="1236" y="3929"/>
                  </a:lnTo>
                  <a:lnTo>
                    <a:pt x="1285" y="3952"/>
                  </a:lnTo>
                  <a:lnTo>
                    <a:pt x="1333" y="3973"/>
                  </a:lnTo>
                  <a:lnTo>
                    <a:pt x="1381" y="3992"/>
                  </a:lnTo>
                  <a:lnTo>
                    <a:pt x="1432" y="4012"/>
                  </a:lnTo>
                  <a:lnTo>
                    <a:pt x="1482" y="4029"/>
                  </a:lnTo>
                  <a:lnTo>
                    <a:pt x="1532" y="4046"/>
                  </a:lnTo>
                  <a:lnTo>
                    <a:pt x="1584" y="4060"/>
                  </a:lnTo>
                  <a:lnTo>
                    <a:pt x="1636" y="4075"/>
                  </a:lnTo>
                  <a:lnTo>
                    <a:pt x="1689" y="4087"/>
                  </a:lnTo>
                  <a:lnTo>
                    <a:pt x="1743" y="4099"/>
                  </a:lnTo>
                  <a:lnTo>
                    <a:pt x="1795" y="4110"/>
                  </a:lnTo>
                  <a:lnTo>
                    <a:pt x="1849" y="4118"/>
                  </a:lnTo>
                  <a:lnTo>
                    <a:pt x="1903" y="4126"/>
                  </a:lnTo>
                  <a:lnTo>
                    <a:pt x="1959" y="4131"/>
                  </a:lnTo>
                  <a:lnTo>
                    <a:pt x="2013" y="4137"/>
                  </a:lnTo>
                  <a:lnTo>
                    <a:pt x="2069" y="4141"/>
                  </a:lnTo>
                  <a:lnTo>
                    <a:pt x="2125" y="4143"/>
                  </a:lnTo>
                  <a:lnTo>
                    <a:pt x="2181" y="4143"/>
                  </a:lnTo>
                  <a:lnTo>
                    <a:pt x="2181" y="4143"/>
                  </a:lnTo>
                  <a:lnTo>
                    <a:pt x="2266" y="4141"/>
                  </a:lnTo>
                  <a:lnTo>
                    <a:pt x="2349" y="4137"/>
                  </a:lnTo>
                  <a:lnTo>
                    <a:pt x="2432" y="4129"/>
                  </a:lnTo>
                  <a:lnTo>
                    <a:pt x="2515" y="4118"/>
                  </a:lnTo>
                  <a:lnTo>
                    <a:pt x="2597" y="4104"/>
                  </a:lnTo>
                  <a:lnTo>
                    <a:pt x="2676" y="4087"/>
                  </a:lnTo>
                  <a:lnTo>
                    <a:pt x="2755" y="4068"/>
                  </a:lnTo>
                  <a:lnTo>
                    <a:pt x="2832" y="4044"/>
                  </a:lnTo>
                  <a:lnTo>
                    <a:pt x="2909" y="4019"/>
                  </a:lnTo>
                  <a:lnTo>
                    <a:pt x="2985" y="3990"/>
                  </a:lnTo>
                  <a:lnTo>
                    <a:pt x="3058" y="3960"/>
                  </a:lnTo>
                  <a:lnTo>
                    <a:pt x="3132" y="3927"/>
                  </a:lnTo>
                  <a:lnTo>
                    <a:pt x="3203" y="3890"/>
                  </a:lnTo>
                  <a:lnTo>
                    <a:pt x="3273" y="3851"/>
                  </a:lnTo>
                  <a:lnTo>
                    <a:pt x="3340" y="3811"/>
                  </a:lnTo>
                  <a:lnTo>
                    <a:pt x="3406" y="3768"/>
                  </a:lnTo>
                  <a:lnTo>
                    <a:pt x="3406" y="3768"/>
                  </a:lnTo>
                  <a:lnTo>
                    <a:pt x="3352" y="3730"/>
                  </a:lnTo>
                  <a:lnTo>
                    <a:pt x="3300" y="3691"/>
                  </a:lnTo>
                  <a:lnTo>
                    <a:pt x="3250" y="3650"/>
                  </a:lnTo>
                  <a:lnTo>
                    <a:pt x="3199" y="3608"/>
                  </a:lnTo>
                  <a:lnTo>
                    <a:pt x="3151" y="3564"/>
                  </a:lnTo>
                  <a:lnTo>
                    <a:pt x="3103" y="3519"/>
                  </a:lnTo>
                  <a:lnTo>
                    <a:pt x="3058" y="3473"/>
                  </a:lnTo>
                  <a:lnTo>
                    <a:pt x="3014" y="3426"/>
                  </a:lnTo>
                  <a:lnTo>
                    <a:pt x="2969" y="3376"/>
                  </a:lnTo>
                  <a:lnTo>
                    <a:pt x="2929" y="3326"/>
                  </a:lnTo>
                  <a:lnTo>
                    <a:pt x="2888" y="3274"/>
                  </a:lnTo>
                  <a:lnTo>
                    <a:pt x="2850" y="3222"/>
                  </a:lnTo>
                  <a:lnTo>
                    <a:pt x="2813" y="3168"/>
                  </a:lnTo>
                  <a:lnTo>
                    <a:pt x="2778" y="3114"/>
                  </a:lnTo>
                  <a:lnTo>
                    <a:pt x="2743" y="3058"/>
                  </a:lnTo>
                  <a:lnTo>
                    <a:pt x="2712" y="3000"/>
                  </a:lnTo>
                  <a:lnTo>
                    <a:pt x="2682" y="2942"/>
                  </a:lnTo>
                  <a:lnTo>
                    <a:pt x="2653" y="2882"/>
                  </a:lnTo>
                  <a:lnTo>
                    <a:pt x="2625" y="2822"/>
                  </a:lnTo>
                  <a:lnTo>
                    <a:pt x="2600" y="2760"/>
                  </a:lnTo>
                  <a:lnTo>
                    <a:pt x="2577" y="2698"/>
                  </a:lnTo>
                  <a:lnTo>
                    <a:pt x="2556" y="2635"/>
                  </a:lnTo>
                  <a:lnTo>
                    <a:pt x="2537" y="2571"/>
                  </a:lnTo>
                  <a:lnTo>
                    <a:pt x="2519" y="2507"/>
                  </a:lnTo>
                  <a:lnTo>
                    <a:pt x="2502" y="2441"/>
                  </a:lnTo>
                  <a:lnTo>
                    <a:pt x="2488" y="2376"/>
                  </a:lnTo>
                  <a:lnTo>
                    <a:pt x="2477" y="2308"/>
                  </a:lnTo>
                  <a:lnTo>
                    <a:pt x="2467" y="2241"/>
                  </a:lnTo>
                  <a:lnTo>
                    <a:pt x="2459" y="2171"/>
                  </a:lnTo>
                  <a:lnTo>
                    <a:pt x="2454" y="2103"/>
                  </a:lnTo>
                  <a:lnTo>
                    <a:pt x="2452" y="2034"/>
                  </a:lnTo>
                  <a:lnTo>
                    <a:pt x="2450" y="1964"/>
                  </a:lnTo>
                  <a:lnTo>
                    <a:pt x="2450" y="1964"/>
                  </a:lnTo>
                  <a:close/>
                </a:path>
              </a:pathLst>
            </a:custGeom>
            <a:solidFill>
              <a:schemeClr val="accent2"/>
            </a:solidFill>
            <a:ln w="19050">
              <a:noFill/>
            </a:ln>
          </p:spPr>
          <p:txBody>
            <a:bodyPr vert="horz" wrap="square" lIns="91440" tIns="45720" rIns="91440" bIns="45720" numCol="1" anchor="t" anchorCtr="0" compatLnSpc="1"/>
            <a:lstStyle/>
            <a:p>
              <a:endParaRPr lang="zh-CN" altLang="en-US" sz="130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128" name="组合 127"/>
            <p:cNvGrpSpPr/>
            <p:nvPr/>
          </p:nvGrpSpPr>
          <p:grpSpPr>
            <a:xfrm>
              <a:off x="3592440" y="3446392"/>
              <a:ext cx="266552" cy="271718"/>
              <a:chOff x="4570413" y="6557963"/>
              <a:chExt cx="819150" cy="835025"/>
            </a:xfrm>
            <a:solidFill>
              <a:schemeClr val="bg1"/>
            </a:solidFill>
          </p:grpSpPr>
          <p:sp>
            <p:nvSpPr>
              <p:cNvPr id="129"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0"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grpSp>
        <p:nvGrpSpPr>
          <p:cNvPr id="131" name="组合 130"/>
          <p:cNvGrpSpPr/>
          <p:nvPr/>
        </p:nvGrpSpPr>
        <p:grpSpPr>
          <a:xfrm>
            <a:off x="6213535" y="3433895"/>
            <a:ext cx="1858554" cy="2260461"/>
            <a:chOff x="4660162" y="2575420"/>
            <a:chExt cx="1394097" cy="1695346"/>
          </a:xfrm>
        </p:grpSpPr>
        <p:sp>
          <p:nvSpPr>
            <p:cNvPr id="132" name="Freeform 8"/>
            <p:cNvSpPr/>
            <p:nvPr/>
          </p:nvSpPr>
          <p:spPr bwMode="auto">
            <a:xfrm>
              <a:off x="4660162" y="2575420"/>
              <a:ext cx="1394097" cy="1695346"/>
            </a:xfrm>
            <a:custGeom>
              <a:avLst/>
              <a:gdLst>
                <a:gd name="T0" fmla="*/ 2168 w 3406"/>
                <a:gd name="T1" fmla="*/ 75 h 4143"/>
                <a:gd name="T2" fmla="*/ 2135 w 3406"/>
                <a:gd name="T3" fmla="*/ 294 h 4143"/>
                <a:gd name="T4" fmla="*/ 2079 w 3406"/>
                <a:gd name="T5" fmla="*/ 504 h 4143"/>
                <a:gd name="T6" fmla="*/ 2003 w 3406"/>
                <a:gd name="T7" fmla="*/ 705 h 4143"/>
                <a:gd name="T8" fmla="*/ 1909 w 3406"/>
                <a:gd name="T9" fmla="*/ 896 h 4143"/>
                <a:gd name="T10" fmla="*/ 1797 w 3406"/>
                <a:gd name="T11" fmla="*/ 1078 h 4143"/>
                <a:gd name="T12" fmla="*/ 1669 w 3406"/>
                <a:gd name="T13" fmla="*/ 1246 h 4143"/>
                <a:gd name="T14" fmla="*/ 1526 w 3406"/>
                <a:gd name="T15" fmla="*/ 1400 h 4143"/>
                <a:gd name="T16" fmla="*/ 1368 w 3406"/>
                <a:gd name="T17" fmla="*/ 1541 h 4143"/>
                <a:gd name="T18" fmla="*/ 1196 w 3406"/>
                <a:gd name="T19" fmla="*/ 1665 h 4143"/>
                <a:gd name="T20" fmla="*/ 1014 w 3406"/>
                <a:gd name="T21" fmla="*/ 1773 h 4143"/>
                <a:gd name="T22" fmla="*/ 954 w 3406"/>
                <a:gd name="T23" fmla="*/ 1883 h 4143"/>
                <a:gd name="T24" fmla="*/ 954 w 3406"/>
                <a:gd name="T25" fmla="*/ 2034 h 4143"/>
                <a:gd name="T26" fmla="*/ 939 w 3406"/>
                <a:gd name="T27" fmla="*/ 2241 h 4143"/>
                <a:gd name="T28" fmla="*/ 904 w 3406"/>
                <a:gd name="T29" fmla="*/ 2441 h 4143"/>
                <a:gd name="T30" fmla="*/ 850 w 3406"/>
                <a:gd name="T31" fmla="*/ 2635 h 4143"/>
                <a:gd name="T32" fmla="*/ 781 w 3406"/>
                <a:gd name="T33" fmla="*/ 2822 h 4143"/>
                <a:gd name="T34" fmla="*/ 694 w 3406"/>
                <a:gd name="T35" fmla="*/ 3000 h 4143"/>
                <a:gd name="T36" fmla="*/ 593 w 3406"/>
                <a:gd name="T37" fmla="*/ 3168 h 4143"/>
                <a:gd name="T38" fmla="*/ 477 w 3406"/>
                <a:gd name="T39" fmla="*/ 3326 h 4143"/>
                <a:gd name="T40" fmla="*/ 348 w 3406"/>
                <a:gd name="T41" fmla="*/ 3473 h 4143"/>
                <a:gd name="T42" fmla="*/ 207 w 3406"/>
                <a:gd name="T43" fmla="*/ 3608 h 4143"/>
                <a:gd name="T44" fmla="*/ 54 w 3406"/>
                <a:gd name="T45" fmla="*/ 3730 h 4143"/>
                <a:gd name="T46" fmla="*/ 66 w 3406"/>
                <a:gd name="T47" fmla="*/ 3811 h 4143"/>
                <a:gd name="T48" fmla="*/ 274 w 3406"/>
                <a:gd name="T49" fmla="*/ 3927 h 4143"/>
                <a:gd name="T50" fmla="*/ 497 w 3406"/>
                <a:gd name="T51" fmla="*/ 4019 h 4143"/>
                <a:gd name="T52" fmla="*/ 730 w 3406"/>
                <a:gd name="T53" fmla="*/ 4087 h 4143"/>
                <a:gd name="T54" fmla="*/ 974 w 3406"/>
                <a:gd name="T55" fmla="*/ 4129 h 4143"/>
                <a:gd name="T56" fmla="*/ 1225 w 3406"/>
                <a:gd name="T57" fmla="*/ 4143 h 4143"/>
                <a:gd name="T58" fmla="*/ 1337 w 3406"/>
                <a:gd name="T59" fmla="*/ 4141 h 4143"/>
                <a:gd name="T60" fmla="*/ 1503 w 3406"/>
                <a:gd name="T61" fmla="*/ 4126 h 4143"/>
                <a:gd name="T62" fmla="*/ 1663 w 3406"/>
                <a:gd name="T63" fmla="*/ 4099 h 4143"/>
                <a:gd name="T64" fmla="*/ 1822 w 3406"/>
                <a:gd name="T65" fmla="*/ 4060 h 4143"/>
                <a:gd name="T66" fmla="*/ 1974 w 3406"/>
                <a:gd name="T67" fmla="*/ 4012 h 4143"/>
                <a:gd name="T68" fmla="*/ 2121 w 3406"/>
                <a:gd name="T69" fmla="*/ 3952 h 4143"/>
                <a:gd name="T70" fmla="*/ 2264 w 3406"/>
                <a:gd name="T71" fmla="*/ 3880 h 4143"/>
                <a:gd name="T72" fmla="*/ 2399 w 3406"/>
                <a:gd name="T73" fmla="*/ 3799 h 4143"/>
                <a:gd name="T74" fmla="*/ 2529 w 3406"/>
                <a:gd name="T75" fmla="*/ 3710 h 4143"/>
                <a:gd name="T76" fmla="*/ 2653 w 3406"/>
                <a:gd name="T77" fmla="*/ 3612 h 4143"/>
                <a:gd name="T78" fmla="*/ 2767 w 3406"/>
                <a:gd name="T79" fmla="*/ 3506 h 4143"/>
                <a:gd name="T80" fmla="*/ 2873 w 3406"/>
                <a:gd name="T81" fmla="*/ 3390 h 4143"/>
                <a:gd name="T82" fmla="*/ 2971 w 3406"/>
                <a:gd name="T83" fmla="*/ 3268 h 4143"/>
                <a:gd name="T84" fmla="*/ 3062 w 3406"/>
                <a:gd name="T85" fmla="*/ 3139 h 4143"/>
                <a:gd name="T86" fmla="*/ 3141 w 3406"/>
                <a:gd name="T87" fmla="*/ 3003 h 4143"/>
                <a:gd name="T88" fmla="*/ 3213 w 3406"/>
                <a:gd name="T89" fmla="*/ 2861 h 4143"/>
                <a:gd name="T90" fmla="*/ 3273 w 3406"/>
                <a:gd name="T91" fmla="*/ 2714 h 4143"/>
                <a:gd name="T92" fmla="*/ 3323 w 3406"/>
                <a:gd name="T93" fmla="*/ 2561 h 4143"/>
                <a:gd name="T94" fmla="*/ 3362 w 3406"/>
                <a:gd name="T95" fmla="*/ 2403 h 4143"/>
                <a:gd name="T96" fmla="*/ 3389 w 3406"/>
                <a:gd name="T97" fmla="*/ 2241 h 4143"/>
                <a:gd name="T98" fmla="*/ 3402 w 3406"/>
                <a:gd name="T99" fmla="*/ 2076 h 4143"/>
                <a:gd name="T100" fmla="*/ 3406 w 3406"/>
                <a:gd name="T101" fmla="*/ 1964 h 4143"/>
                <a:gd name="T102" fmla="*/ 3392 w 3406"/>
                <a:gd name="T103" fmla="*/ 1725 h 4143"/>
                <a:gd name="T104" fmla="*/ 3354 w 3406"/>
                <a:gd name="T105" fmla="*/ 1491 h 4143"/>
                <a:gd name="T106" fmla="*/ 3292 w 3406"/>
                <a:gd name="T107" fmla="*/ 1269 h 4143"/>
                <a:gd name="T108" fmla="*/ 3209 w 3406"/>
                <a:gd name="T109" fmla="*/ 1057 h 4143"/>
                <a:gd name="T110" fmla="*/ 3103 w 3406"/>
                <a:gd name="T111" fmla="*/ 856 h 4143"/>
                <a:gd name="T112" fmla="*/ 2977 w 3406"/>
                <a:gd name="T113" fmla="*/ 666 h 4143"/>
                <a:gd name="T114" fmla="*/ 2834 w 3406"/>
                <a:gd name="T115" fmla="*/ 493 h 4143"/>
                <a:gd name="T116" fmla="*/ 2674 w 3406"/>
                <a:gd name="T117" fmla="*/ 334 h 4143"/>
                <a:gd name="T118" fmla="*/ 2498 w 3406"/>
                <a:gd name="T119" fmla="*/ 193 h 4143"/>
                <a:gd name="T120" fmla="*/ 2309 w 3406"/>
                <a:gd name="T121" fmla="*/ 72 h 4143"/>
                <a:gd name="T122" fmla="*/ 2175 w 3406"/>
                <a:gd name="T123" fmla="*/ 0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6" h="4143">
                  <a:moveTo>
                    <a:pt x="2175" y="0"/>
                  </a:moveTo>
                  <a:lnTo>
                    <a:pt x="2175" y="0"/>
                  </a:lnTo>
                  <a:lnTo>
                    <a:pt x="2168" y="75"/>
                  </a:lnTo>
                  <a:lnTo>
                    <a:pt x="2160" y="149"/>
                  </a:lnTo>
                  <a:lnTo>
                    <a:pt x="2148" y="222"/>
                  </a:lnTo>
                  <a:lnTo>
                    <a:pt x="2135" y="294"/>
                  </a:lnTo>
                  <a:lnTo>
                    <a:pt x="2117" y="365"/>
                  </a:lnTo>
                  <a:lnTo>
                    <a:pt x="2100" y="435"/>
                  </a:lnTo>
                  <a:lnTo>
                    <a:pt x="2079" y="504"/>
                  </a:lnTo>
                  <a:lnTo>
                    <a:pt x="2056" y="572"/>
                  </a:lnTo>
                  <a:lnTo>
                    <a:pt x="2030" y="639"/>
                  </a:lnTo>
                  <a:lnTo>
                    <a:pt x="2003" y="705"/>
                  </a:lnTo>
                  <a:lnTo>
                    <a:pt x="1974" y="771"/>
                  </a:lnTo>
                  <a:lnTo>
                    <a:pt x="1944" y="834"/>
                  </a:lnTo>
                  <a:lnTo>
                    <a:pt x="1909" y="896"/>
                  </a:lnTo>
                  <a:lnTo>
                    <a:pt x="1874" y="958"/>
                  </a:lnTo>
                  <a:lnTo>
                    <a:pt x="1837" y="1018"/>
                  </a:lnTo>
                  <a:lnTo>
                    <a:pt x="1797" y="1078"/>
                  </a:lnTo>
                  <a:lnTo>
                    <a:pt x="1756" y="1134"/>
                  </a:lnTo>
                  <a:lnTo>
                    <a:pt x="1714" y="1192"/>
                  </a:lnTo>
                  <a:lnTo>
                    <a:pt x="1669" y="1246"/>
                  </a:lnTo>
                  <a:lnTo>
                    <a:pt x="1623" y="1298"/>
                  </a:lnTo>
                  <a:lnTo>
                    <a:pt x="1575" y="1350"/>
                  </a:lnTo>
                  <a:lnTo>
                    <a:pt x="1526" y="1400"/>
                  </a:lnTo>
                  <a:lnTo>
                    <a:pt x="1474" y="1449"/>
                  </a:lnTo>
                  <a:lnTo>
                    <a:pt x="1422" y="1495"/>
                  </a:lnTo>
                  <a:lnTo>
                    <a:pt x="1368" y="1541"/>
                  </a:lnTo>
                  <a:lnTo>
                    <a:pt x="1312" y="1584"/>
                  </a:lnTo>
                  <a:lnTo>
                    <a:pt x="1256" y="1626"/>
                  </a:lnTo>
                  <a:lnTo>
                    <a:pt x="1196" y="1665"/>
                  </a:lnTo>
                  <a:lnTo>
                    <a:pt x="1138" y="1704"/>
                  </a:lnTo>
                  <a:lnTo>
                    <a:pt x="1076" y="1738"/>
                  </a:lnTo>
                  <a:lnTo>
                    <a:pt x="1014" y="1773"/>
                  </a:lnTo>
                  <a:lnTo>
                    <a:pt x="951" y="1806"/>
                  </a:lnTo>
                  <a:lnTo>
                    <a:pt x="951" y="1806"/>
                  </a:lnTo>
                  <a:lnTo>
                    <a:pt x="954" y="1883"/>
                  </a:lnTo>
                  <a:lnTo>
                    <a:pt x="956" y="1964"/>
                  </a:lnTo>
                  <a:lnTo>
                    <a:pt x="956" y="1964"/>
                  </a:lnTo>
                  <a:lnTo>
                    <a:pt x="954" y="2034"/>
                  </a:lnTo>
                  <a:lnTo>
                    <a:pt x="952" y="2103"/>
                  </a:lnTo>
                  <a:lnTo>
                    <a:pt x="947" y="2171"/>
                  </a:lnTo>
                  <a:lnTo>
                    <a:pt x="939" y="2241"/>
                  </a:lnTo>
                  <a:lnTo>
                    <a:pt x="929" y="2308"/>
                  </a:lnTo>
                  <a:lnTo>
                    <a:pt x="918" y="2376"/>
                  </a:lnTo>
                  <a:lnTo>
                    <a:pt x="904" y="2441"/>
                  </a:lnTo>
                  <a:lnTo>
                    <a:pt x="889" y="2507"/>
                  </a:lnTo>
                  <a:lnTo>
                    <a:pt x="869" y="2571"/>
                  </a:lnTo>
                  <a:lnTo>
                    <a:pt x="850" y="2635"/>
                  </a:lnTo>
                  <a:lnTo>
                    <a:pt x="829" y="2698"/>
                  </a:lnTo>
                  <a:lnTo>
                    <a:pt x="806" y="2760"/>
                  </a:lnTo>
                  <a:lnTo>
                    <a:pt x="781" y="2822"/>
                  </a:lnTo>
                  <a:lnTo>
                    <a:pt x="753" y="2882"/>
                  </a:lnTo>
                  <a:lnTo>
                    <a:pt x="724" y="2942"/>
                  </a:lnTo>
                  <a:lnTo>
                    <a:pt x="694" y="3000"/>
                  </a:lnTo>
                  <a:lnTo>
                    <a:pt x="663" y="3058"/>
                  </a:lnTo>
                  <a:lnTo>
                    <a:pt x="628" y="3114"/>
                  </a:lnTo>
                  <a:lnTo>
                    <a:pt x="593" y="3168"/>
                  </a:lnTo>
                  <a:lnTo>
                    <a:pt x="556" y="3222"/>
                  </a:lnTo>
                  <a:lnTo>
                    <a:pt x="518" y="3274"/>
                  </a:lnTo>
                  <a:lnTo>
                    <a:pt x="477" y="3326"/>
                  </a:lnTo>
                  <a:lnTo>
                    <a:pt x="437" y="3376"/>
                  </a:lnTo>
                  <a:lnTo>
                    <a:pt x="392" y="3426"/>
                  </a:lnTo>
                  <a:lnTo>
                    <a:pt x="348" y="3473"/>
                  </a:lnTo>
                  <a:lnTo>
                    <a:pt x="303" y="3519"/>
                  </a:lnTo>
                  <a:lnTo>
                    <a:pt x="255" y="3564"/>
                  </a:lnTo>
                  <a:lnTo>
                    <a:pt x="207" y="3608"/>
                  </a:lnTo>
                  <a:lnTo>
                    <a:pt x="156" y="3650"/>
                  </a:lnTo>
                  <a:lnTo>
                    <a:pt x="106" y="3691"/>
                  </a:lnTo>
                  <a:lnTo>
                    <a:pt x="54" y="3730"/>
                  </a:lnTo>
                  <a:lnTo>
                    <a:pt x="0" y="3768"/>
                  </a:lnTo>
                  <a:lnTo>
                    <a:pt x="0" y="3768"/>
                  </a:lnTo>
                  <a:lnTo>
                    <a:pt x="66" y="3811"/>
                  </a:lnTo>
                  <a:lnTo>
                    <a:pt x="133" y="3851"/>
                  </a:lnTo>
                  <a:lnTo>
                    <a:pt x="203" y="3890"/>
                  </a:lnTo>
                  <a:lnTo>
                    <a:pt x="274" y="3927"/>
                  </a:lnTo>
                  <a:lnTo>
                    <a:pt x="348" y="3960"/>
                  </a:lnTo>
                  <a:lnTo>
                    <a:pt x="421" y="3990"/>
                  </a:lnTo>
                  <a:lnTo>
                    <a:pt x="497" y="4019"/>
                  </a:lnTo>
                  <a:lnTo>
                    <a:pt x="574" y="4044"/>
                  </a:lnTo>
                  <a:lnTo>
                    <a:pt x="651" y="4068"/>
                  </a:lnTo>
                  <a:lnTo>
                    <a:pt x="730" y="4087"/>
                  </a:lnTo>
                  <a:lnTo>
                    <a:pt x="809" y="4104"/>
                  </a:lnTo>
                  <a:lnTo>
                    <a:pt x="891" y="4118"/>
                  </a:lnTo>
                  <a:lnTo>
                    <a:pt x="974" y="4129"/>
                  </a:lnTo>
                  <a:lnTo>
                    <a:pt x="1057" y="4137"/>
                  </a:lnTo>
                  <a:lnTo>
                    <a:pt x="1140" y="4141"/>
                  </a:lnTo>
                  <a:lnTo>
                    <a:pt x="1225" y="4143"/>
                  </a:lnTo>
                  <a:lnTo>
                    <a:pt x="1225" y="4143"/>
                  </a:lnTo>
                  <a:lnTo>
                    <a:pt x="1281" y="4143"/>
                  </a:lnTo>
                  <a:lnTo>
                    <a:pt x="1337" y="4141"/>
                  </a:lnTo>
                  <a:lnTo>
                    <a:pt x="1393" y="4137"/>
                  </a:lnTo>
                  <a:lnTo>
                    <a:pt x="1447" y="4131"/>
                  </a:lnTo>
                  <a:lnTo>
                    <a:pt x="1503" y="4126"/>
                  </a:lnTo>
                  <a:lnTo>
                    <a:pt x="1557" y="4118"/>
                  </a:lnTo>
                  <a:lnTo>
                    <a:pt x="1611" y="4110"/>
                  </a:lnTo>
                  <a:lnTo>
                    <a:pt x="1663" y="4099"/>
                  </a:lnTo>
                  <a:lnTo>
                    <a:pt x="1717" y="4087"/>
                  </a:lnTo>
                  <a:lnTo>
                    <a:pt x="1770" y="4075"/>
                  </a:lnTo>
                  <a:lnTo>
                    <a:pt x="1822" y="4060"/>
                  </a:lnTo>
                  <a:lnTo>
                    <a:pt x="1874" y="4046"/>
                  </a:lnTo>
                  <a:lnTo>
                    <a:pt x="1924" y="4029"/>
                  </a:lnTo>
                  <a:lnTo>
                    <a:pt x="1974" y="4012"/>
                  </a:lnTo>
                  <a:lnTo>
                    <a:pt x="2025" y="3992"/>
                  </a:lnTo>
                  <a:lnTo>
                    <a:pt x="2073" y="3973"/>
                  </a:lnTo>
                  <a:lnTo>
                    <a:pt x="2121" y="3952"/>
                  </a:lnTo>
                  <a:lnTo>
                    <a:pt x="2170" y="3929"/>
                  </a:lnTo>
                  <a:lnTo>
                    <a:pt x="2218" y="3905"/>
                  </a:lnTo>
                  <a:lnTo>
                    <a:pt x="2264" y="3880"/>
                  </a:lnTo>
                  <a:lnTo>
                    <a:pt x="2311" y="3855"/>
                  </a:lnTo>
                  <a:lnTo>
                    <a:pt x="2355" y="3828"/>
                  </a:lnTo>
                  <a:lnTo>
                    <a:pt x="2399" y="3799"/>
                  </a:lnTo>
                  <a:lnTo>
                    <a:pt x="2444" y="3770"/>
                  </a:lnTo>
                  <a:lnTo>
                    <a:pt x="2486" y="3741"/>
                  </a:lnTo>
                  <a:lnTo>
                    <a:pt x="2529" y="3710"/>
                  </a:lnTo>
                  <a:lnTo>
                    <a:pt x="2571" y="3679"/>
                  </a:lnTo>
                  <a:lnTo>
                    <a:pt x="2612" y="3647"/>
                  </a:lnTo>
                  <a:lnTo>
                    <a:pt x="2653" y="3612"/>
                  </a:lnTo>
                  <a:lnTo>
                    <a:pt x="2691" y="3577"/>
                  </a:lnTo>
                  <a:lnTo>
                    <a:pt x="2730" y="3542"/>
                  </a:lnTo>
                  <a:lnTo>
                    <a:pt x="2767" y="3506"/>
                  </a:lnTo>
                  <a:lnTo>
                    <a:pt x="2803" y="3467"/>
                  </a:lnTo>
                  <a:lnTo>
                    <a:pt x="2838" y="3428"/>
                  </a:lnTo>
                  <a:lnTo>
                    <a:pt x="2873" y="3390"/>
                  </a:lnTo>
                  <a:lnTo>
                    <a:pt x="2908" y="3351"/>
                  </a:lnTo>
                  <a:lnTo>
                    <a:pt x="2940" y="3309"/>
                  </a:lnTo>
                  <a:lnTo>
                    <a:pt x="2971" y="3268"/>
                  </a:lnTo>
                  <a:lnTo>
                    <a:pt x="3002" y="3226"/>
                  </a:lnTo>
                  <a:lnTo>
                    <a:pt x="3033" y="3183"/>
                  </a:lnTo>
                  <a:lnTo>
                    <a:pt x="3062" y="3139"/>
                  </a:lnTo>
                  <a:lnTo>
                    <a:pt x="3089" y="3094"/>
                  </a:lnTo>
                  <a:lnTo>
                    <a:pt x="3116" y="3048"/>
                  </a:lnTo>
                  <a:lnTo>
                    <a:pt x="3141" y="3003"/>
                  </a:lnTo>
                  <a:lnTo>
                    <a:pt x="3166" y="2955"/>
                  </a:lnTo>
                  <a:lnTo>
                    <a:pt x="3190" y="2909"/>
                  </a:lnTo>
                  <a:lnTo>
                    <a:pt x="3213" y="2861"/>
                  </a:lnTo>
                  <a:lnTo>
                    <a:pt x="3234" y="2812"/>
                  </a:lnTo>
                  <a:lnTo>
                    <a:pt x="3253" y="2762"/>
                  </a:lnTo>
                  <a:lnTo>
                    <a:pt x="3273" y="2714"/>
                  </a:lnTo>
                  <a:lnTo>
                    <a:pt x="3290" y="2664"/>
                  </a:lnTo>
                  <a:lnTo>
                    <a:pt x="3307" y="2611"/>
                  </a:lnTo>
                  <a:lnTo>
                    <a:pt x="3323" y="2561"/>
                  </a:lnTo>
                  <a:lnTo>
                    <a:pt x="3336" y="2509"/>
                  </a:lnTo>
                  <a:lnTo>
                    <a:pt x="3350" y="2455"/>
                  </a:lnTo>
                  <a:lnTo>
                    <a:pt x="3362" y="2403"/>
                  </a:lnTo>
                  <a:lnTo>
                    <a:pt x="3371" y="2349"/>
                  </a:lnTo>
                  <a:lnTo>
                    <a:pt x="3381" y="2295"/>
                  </a:lnTo>
                  <a:lnTo>
                    <a:pt x="3389" y="2241"/>
                  </a:lnTo>
                  <a:lnTo>
                    <a:pt x="3394" y="2186"/>
                  </a:lnTo>
                  <a:lnTo>
                    <a:pt x="3398" y="2130"/>
                  </a:lnTo>
                  <a:lnTo>
                    <a:pt x="3402" y="2076"/>
                  </a:lnTo>
                  <a:lnTo>
                    <a:pt x="3404" y="2020"/>
                  </a:lnTo>
                  <a:lnTo>
                    <a:pt x="3406" y="1964"/>
                  </a:lnTo>
                  <a:lnTo>
                    <a:pt x="3406" y="1964"/>
                  </a:lnTo>
                  <a:lnTo>
                    <a:pt x="3404" y="1883"/>
                  </a:lnTo>
                  <a:lnTo>
                    <a:pt x="3400" y="1802"/>
                  </a:lnTo>
                  <a:lnTo>
                    <a:pt x="3392" y="1725"/>
                  </a:lnTo>
                  <a:lnTo>
                    <a:pt x="3383" y="1646"/>
                  </a:lnTo>
                  <a:lnTo>
                    <a:pt x="3369" y="1568"/>
                  </a:lnTo>
                  <a:lnTo>
                    <a:pt x="3354" y="1491"/>
                  </a:lnTo>
                  <a:lnTo>
                    <a:pt x="3336" y="1416"/>
                  </a:lnTo>
                  <a:lnTo>
                    <a:pt x="3315" y="1342"/>
                  </a:lnTo>
                  <a:lnTo>
                    <a:pt x="3292" y="1269"/>
                  </a:lnTo>
                  <a:lnTo>
                    <a:pt x="3267" y="1198"/>
                  </a:lnTo>
                  <a:lnTo>
                    <a:pt x="3238" y="1126"/>
                  </a:lnTo>
                  <a:lnTo>
                    <a:pt x="3209" y="1057"/>
                  </a:lnTo>
                  <a:lnTo>
                    <a:pt x="3176" y="987"/>
                  </a:lnTo>
                  <a:lnTo>
                    <a:pt x="3139" y="921"/>
                  </a:lnTo>
                  <a:lnTo>
                    <a:pt x="3103" y="856"/>
                  </a:lnTo>
                  <a:lnTo>
                    <a:pt x="3064" y="790"/>
                  </a:lnTo>
                  <a:lnTo>
                    <a:pt x="3022" y="728"/>
                  </a:lnTo>
                  <a:lnTo>
                    <a:pt x="2977" y="666"/>
                  </a:lnTo>
                  <a:lnTo>
                    <a:pt x="2933" y="607"/>
                  </a:lnTo>
                  <a:lnTo>
                    <a:pt x="2884" y="549"/>
                  </a:lnTo>
                  <a:lnTo>
                    <a:pt x="2834" y="493"/>
                  </a:lnTo>
                  <a:lnTo>
                    <a:pt x="2784" y="438"/>
                  </a:lnTo>
                  <a:lnTo>
                    <a:pt x="2730" y="386"/>
                  </a:lnTo>
                  <a:lnTo>
                    <a:pt x="2674" y="334"/>
                  </a:lnTo>
                  <a:lnTo>
                    <a:pt x="2618" y="286"/>
                  </a:lnTo>
                  <a:lnTo>
                    <a:pt x="2560" y="240"/>
                  </a:lnTo>
                  <a:lnTo>
                    <a:pt x="2498" y="193"/>
                  </a:lnTo>
                  <a:lnTo>
                    <a:pt x="2436" y="151"/>
                  </a:lnTo>
                  <a:lnTo>
                    <a:pt x="2374" y="110"/>
                  </a:lnTo>
                  <a:lnTo>
                    <a:pt x="2309" y="72"/>
                  </a:lnTo>
                  <a:lnTo>
                    <a:pt x="2243" y="35"/>
                  </a:lnTo>
                  <a:lnTo>
                    <a:pt x="2175" y="0"/>
                  </a:lnTo>
                  <a:lnTo>
                    <a:pt x="2175" y="0"/>
                  </a:lnTo>
                  <a:close/>
                </a:path>
              </a:pathLst>
            </a:custGeom>
            <a:solidFill>
              <a:schemeClr val="accent1"/>
            </a:solidFill>
            <a:ln w="19050">
              <a:noFill/>
            </a:ln>
          </p:spPr>
          <p:txBody>
            <a:bodyPr vert="horz" wrap="square" lIns="91440" tIns="45720" rIns="91440" bIns="45720" numCol="1" anchor="t" anchorCtr="0" compatLnSpc="1"/>
            <a:lstStyle/>
            <a:p>
              <a:endParaRPr lang="zh-CN" altLang="en-US" sz="130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3" name="Freeform 24"/>
            <p:cNvSpPr>
              <a:spLocks noEditPoints="1"/>
            </p:cNvSpPr>
            <p:nvPr/>
          </p:nvSpPr>
          <p:spPr bwMode="auto">
            <a:xfrm>
              <a:off x="5285481" y="3370024"/>
              <a:ext cx="278949" cy="273784"/>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34" name="组合 133"/>
          <p:cNvGrpSpPr/>
          <p:nvPr/>
        </p:nvGrpSpPr>
        <p:grpSpPr>
          <a:xfrm>
            <a:off x="3456291" y="5043838"/>
            <a:ext cx="313618" cy="313139"/>
            <a:chOff x="2887663" y="5335588"/>
            <a:chExt cx="957262" cy="955676"/>
          </a:xfrm>
          <a:solidFill>
            <a:schemeClr val="accent1"/>
          </a:solidFill>
        </p:grpSpPr>
        <p:sp>
          <p:nvSpPr>
            <p:cNvPr id="135"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6"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7"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38" name="组合 137"/>
          <p:cNvGrpSpPr/>
          <p:nvPr/>
        </p:nvGrpSpPr>
        <p:grpSpPr>
          <a:xfrm>
            <a:off x="3469225" y="2180451"/>
            <a:ext cx="314111" cy="314152"/>
            <a:chOff x="2409825" y="6532563"/>
            <a:chExt cx="885825" cy="885825"/>
          </a:xfrm>
          <a:solidFill>
            <a:schemeClr val="accent1"/>
          </a:solidFill>
        </p:grpSpPr>
        <p:sp>
          <p:nvSpPr>
            <p:cNvPr id="139"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0"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1"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2"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3"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44" name="Freeform 13"/>
          <p:cNvSpPr>
            <a:spLocks noEditPoints="1"/>
          </p:cNvSpPr>
          <p:nvPr/>
        </p:nvSpPr>
        <p:spPr bwMode="auto">
          <a:xfrm>
            <a:off x="3491519" y="3129526"/>
            <a:ext cx="214641" cy="313668"/>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145" name="组合 144"/>
          <p:cNvGrpSpPr/>
          <p:nvPr/>
        </p:nvGrpSpPr>
        <p:grpSpPr>
          <a:xfrm>
            <a:off x="8376101" y="2174063"/>
            <a:ext cx="293283" cy="293321"/>
            <a:chOff x="5608638" y="6561138"/>
            <a:chExt cx="827088" cy="827088"/>
          </a:xfrm>
          <a:solidFill>
            <a:schemeClr val="accent2"/>
          </a:solidFill>
        </p:grpSpPr>
        <p:sp>
          <p:nvSpPr>
            <p:cNvPr id="146"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7"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8"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9"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50" name="组合 149"/>
          <p:cNvGrpSpPr/>
          <p:nvPr/>
        </p:nvGrpSpPr>
        <p:grpSpPr>
          <a:xfrm>
            <a:off x="3460632" y="4079345"/>
            <a:ext cx="236028" cy="313667"/>
            <a:chOff x="5114925" y="5351463"/>
            <a:chExt cx="695325" cy="923926"/>
          </a:xfrm>
          <a:solidFill>
            <a:schemeClr val="accent1"/>
          </a:solidFill>
        </p:grpSpPr>
        <p:sp>
          <p:nvSpPr>
            <p:cNvPr id="151"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2"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3"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4"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55" name="组合 154"/>
          <p:cNvGrpSpPr/>
          <p:nvPr/>
        </p:nvGrpSpPr>
        <p:grpSpPr>
          <a:xfrm>
            <a:off x="8398618" y="5043837"/>
            <a:ext cx="290469" cy="296136"/>
            <a:chOff x="4570413" y="6557963"/>
            <a:chExt cx="819150" cy="835025"/>
          </a:xfrm>
          <a:solidFill>
            <a:schemeClr val="accent2"/>
          </a:solidFill>
        </p:grpSpPr>
        <p:sp>
          <p:nvSpPr>
            <p:cNvPr id="156"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7"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58" name="Freeform 24"/>
          <p:cNvSpPr>
            <a:spLocks noEditPoints="1"/>
          </p:cNvSpPr>
          <p:nvPr/>
        </p:nvSpPr>
        <p:spPr bwMode="auto">
          <a:xfrm>
            <a:off x="8376100" y="3602690"/>
            <a:ext cx="303978" cy="298388"/>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accent2"/>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250" fill="hold"/>
                                        <p:tgtEl>
                                          <p:spTgt spid="101"/>
                                        </p:tgtEl>
                                        <p:attrNameLst>
                                          <p:attrName>ppt_w</p:attrName>
                                        </p:attrNameLst>
                                      </p:cBhvr>
                                      <p:tavLst>
                                        <p:tav tm="0">
                                          <p:val>
                                            <p:fltVal val="0"/>
                                          </p:val>
                                        </p:tav>
                                        <p:tav tm="100000">
                                          <p:val>
                                            <p:strVal val="#ppt_w"/>
                                          </p:val>
                                        </p:tav>
                                      </p:tavLst>
                                    </p:anim>
                                    <p:anim calcmode="lin" valueType="num">
                                      <p:cBhvr>
                                        <p:cTn id="8" dur="250" fill="hold"/>
                                        <p:tgtEl>
                                          <p:spTgt spid="101"/>
                                        </p:tgtEl>
                                        <p:attrNameLst>
                                          <p:attrName>ppt_h</p:attrName>
                                        </p:attrNameLst>
                                      </p:cBhvr>
                                      <p:tavLst>
                                        <p:tav tm="0">
                                          <p:val>
                                            <p:fltVal val="0"/>
                                          </p:val>
                                        </p:tav>
                                        <p:tav tm="100000">
                                          <p:val>
                                            <p:strVal val="#ppt_h"/>
                                          </p:val>
                                        </p:tav>
                                      </p:tavLst>
                                    </p:anim>
                                    <p:animEffect transition="in" filter="fade">
                                      <p:cBhvr>
                                        <p:cTn id="9" dur="250"/>
                                        <p:tgtEl>
                                          <p:spTgt spid="10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250" fill="hold"/>
                                        <p:tgtEl>
                                          <p:spTgt spid="109"/>
                                        </p:tgtEl>
                                        <p:attrNameLst>
                                          <p:attrName>ppt_w</p:attrName>
                                        </p:attrNameLst>
                                      </p:cBhvr>
                                      <p:tavLst>
                                        <p:tav tm="0">
                                          <p:val>
                                            <p:fltVal val="0"/>
                                          </p:val>
                                        </p:tav>
                                        <p:tav tm="100000">
                                          <p:val>
                                            <p:strVal val="#ppt_w"/>
                                          </p:val>
                                        </p:tav>
                                      </p:tavLst>
                                    </p:anim>
                                    <p:anim calcmode="lin" valueType="num">
                                      <p:cBhvr>
                                        <p:cTn id="14" dur="250" fill="hold"/>
                                        <p:tgtEl>
                                          <p:spTgt spid="109"/>
                                        </p:tgtEl>
                                        <p:attrNameLst>
                                          <p:attrName>ppt_h</p:attrName>
                                        </p:attrNameLst>
                                      </p:cBhvr>
                                      <p:tavLst>
                                        <p:tav tm="0">
                                          <p:val>
                                            <p:fltVal val="0"/>
                                          </p:val>
                                        </p:tav>
                                        <p:tav tm="100000">
                                          <p:val>
                                            <p:strVal val="#ppt_h"/>
                                          </p:val>
                                        </p:tav>
                                      </p:tavLst>
                                    </p:anim>
                                    <p:animEffect transition="in" filter="fade">
                                      <p:cBhvr>
                                        <p:cTn id="15" dur="250"/>
                                        <p:tgtEl>
                                          <p:spTgt spid="10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250" fill="hold"/>
                                        <p:tgtEl>
                                          <p:spTgt spid="119"/>
                                        </p:tgtEl>
                                        <p:attrNameLst>
                                          <p:attrName>ppt_w</p:attrName>
                                        </p:attrNameLst>
                                      </p:cBhvr>
                                      <p:tavLst>
                                        <p:tav tm="0">
                                          <p:val>
                                            <p:fltVal val="0"/>
                                          </p:val>
                                        </p:tav>
                                        <p:tav tm="100000">
                                          <p:val>
                                            <p:strVal val="#ppt_w"/>
                                          </p:val>
                                        </p:tav>
                                      </p:tavLst>
                                    </p:anim>
                                    <p:anim calcmode="lin" valueType="num">
                                      <p:cBhvr>
                                        <p:cTn id="20" dur="250" fill="hold"/>
                                        <p:tgtEl>
                                          <p:spTgt spid="119"/>
                                        </p:tgtEl>
                                        <p:attrNameLst>
                                          <p:attrName>ppt_h</p:attrName>
                                        </p:attrNameLst>
                                      </p:cBhvr>
                                      <p:tavLst>
                                        <p:tav tm="0">
                                          <p:val>
                                            <p:fltVal val="0"/>
                                          </p:val>
                                        </p:tav>
                                        <p:tav tm="100000">
                                          <p:val>
                                            <p:strVal val="#ppt_h"/>
                                          </p:val>
                                        </p:tav>
                                      </p:tavLst>
                                    </p:anim>
                                    <p:animEffect transition="in" filter="fade">
                                      <p:cBhvr>
                                        <p:cTn id="21" dur="250"/>
                                        <p:tgtEl>
                                          <p:spTgt spid="1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250" fill="hold"/>
                                        <p:tgtEl>
                                          <p:spTgt spid="95"/>
                                        </p:tgtEl>
                                        <p:attrNameLst>
                                          <p:attrName>ppt_w</p:attrName>
                                        </p:attrNameLst>
                                      </p:cBhvr>
                                      <p:tavLst>
                                        <p:tav tm="0">
                                          <p:val>
                                            <p:fltVal val="0"/>
                                          </p:val>
                                        </p:tav>
                                        <p:tav tm="100000">
                                          <p:val>
                                            <p:strVal val="#ppt_w"/>
                                          </p:val>
                                        </p:tav>
                                      </p:tavLst>
                                    </p:anim>
                                    <p:anim calcmode="lin" valueType="num">
                                      <p:cBhvr>
                                        <p:cTn id="26" dur="250" fill="hold"/>
                                        <p:tgtEl>
                                          <p:spTgt spid="95"/>
                                        </p:tgtEl>
                                        <p:attrNameLst>
                                          <p:attrName>ppt_h</p:attrName>
                                        </p:attrNameLst>
                                      </p:cBhvr>
                                      <p:tavLst>
                                        <p:tav tm="0">
                                          <p:val>
                                            <p:fltVal val="0"/>
                                          </p:val>
                                        </p:tav>
                                        <p:tav tm="100000">
                                          <p:val>
                                            <p:strVal val="#ppt_h"/>
                                          </p:val>
                                        </p:tav>
                                      </p:tavLst>
                                    </p:anim>
                                    <p:animEffect transition="in" filter="fade">
                                      <p:cBhvr>
                                        <p:cTn id="27" dur="250"/>
                                        <p:tgtEl>
                                          <p:spTgt spid="9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p:cTn id="31" dur="250" fill="hold"/>
                                        <p:tgtEl>
                                          <p:spTgt spid="112"/>
                                        </p:tgtEl>
                                        <p:attrNameLst>
                                          <p:attrName>ppt_w</p:attrName>
                                        </p:attrNameLst>
                                      </p:cBhvr>
                                      <p:tavLst>
                                        <p:tav tm="0">
                                          <p:val>
                                            <p:fltVal val="0"/>
                                          </p:val>
                                        </p:tav>
                                        <p:tav tm="100000">
                                          <p:val>
                                            <p:strVal val="#ppt_w"/>
                                          </p:val>
                                        </p:tav>
                                      </p:tavLst>
                                    </p:anim>
                                    <p:anim calcmode="lin" valueType="num">
                                      <p:cBhvr>
                                        <p:cTn id="32" dur="250" fill="hold"/>
                                        <p:tgtEl>
                                          <p:spTgt spid="112"/>
                                        </p:tgtEl>
                                        <p:attrNameLst>
                                          <p:attrName>ppt_h</p:attrName>
                                        </p:attrNameLst>
                                      </p:cBhvr>
                                      <p:tavLst>
                                        <p:tav tm="0">
                                          <p:val>
                                            <p:fltVal val="0"/>
                                          </p:val>
                                        </p:tav>
                                        <p:tav tm="100000">
                                          <p:val>
                                            <p:strVal val="#ppt_h"/>
                                          </p:val>
                                        </p:tav>
                                      </p:tavLst>
                                    </p:anim>
                                    <p:animEffect transition="in" filter="fade">
                                      <p:cBhvr>
                                        <p:cTn id="33" dur="250"/>
                                        <p:tgtEl>
                                          <p:spTgt spid="1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1"/>
                                        </p:tgtEl>
                                        <p:attrNameLst>
                                          <p:attrName>style.visibility</p:attrName>
                                        </p:attrNameLst>
                                      </p:cBhvr>
                                      <p:to>
                                        <p:strVal val="visible"/>
                                      </p:to>
                                    </p:set>
                                    <p:anim calcmode="lin" valueType="num">
                                      <p:cBhvr>
                                        <p:cTn id="37" dur="250" fill="hold"/>
                                        <p:tgtEl>
                                          <p:spTgt spid="131"/>
                                        </p:tgtEl>
                                        <p:attrNameLst>
                                          <p:attrName>ppt_w</p:attrName>
                                        </p:attrNameLst>
                                      </p:cBhvr>
                                      <p:tavLst>
                                        <p:tav tm="0">
                                          <p:val>
                                            <p:fltVal val="0"/>
                                          </p:val>
                                        </p:tav>
                                        <p:tav tm="100000">
                                          <p:val>
                                            <p:strVal val="#ppt_w"/>
                                          </p:val>
                                        </p:tav>
                                      </p:tavLst>
                                    </p:anim>
                                    <p:anim calcmode="lin" valueType="num">
                                      <p:cBhvr>
                                        <p:cTn id="38" dur="250" fill="hold"/>
                                        <p:tgtEl>
                                          <p:spTgt spid="131"/>
                                        </p:tgtEl>
                                        <p:attrNameLst>
                                          <p:attrName>ppt_h</p:attrName>
                                        </p:attrNameLst>
                                      </p:cBhvr>
                                      <p:tavLst>
                                        <p:tav tm="0">
                                          <p:val>
                                            <p:fltVal val="0"/>
                                          </p:val>
                                        </p:tav>
                                        <p:tav tm="100000">
                                          <p:val>
                                            <p:strVal val="#ppt_h"/>
                                          </p:val>
                                        </p:tav>
                                      </p:tavLst>
                                    </p:anim>
                                    <p:animEffect transition="in" filter="fade">
                                      <p:cBhvr>
                                        <p:cTn id="39" dur="250"/>
                                        <p:tgtEl>
                                          <p:spTgt spid="1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26"/>
                                        </p:tgtEl>
                                        <p:attrNameLst>
                                          <p:attrName>style.visibility</p:attrName>
                                        </p:attrNameLst>
                                      </p:cBhvr>
                                      <p:to>
                                        <p:strVal val="visible"/>
                                      </p:to>
                                    </p:set>
                                    <p:anim calcmode="lin" valueType="num">
                                      <p:cBhvr>
                                        <p:cTn id="43" dur="250" fill="hold"/>
                                        <p:tgtEl>
                                          <p:spTgt spid="126"/>
                                        </p:tgtEl>
                                        <p:attrNameLst>
                                          <p:attrName>ppt_w</p:attrName>
                                        </p:attrNameLst>
                                      </p:cBhvr>
                                      <p:tavLst>
                                        <p:tav tm="0">
                                          <p:val>
                                            <p:fltVal val="0"/>
                                          </p:val>
                                        </p:tav>
                                        <p:tav tm="100000">
                                          <p:val>
                                            <p:strVal val="#ppt_w"/>
                                          </p:val>
                                        </p:tav>
                                      </p:tavLst>
                                    </p:anim>
                                    <p:anim calcmode="lin" valueType="num">
                                      <p:cBhvr>
                                        <p:cTn id="44" dur="250" fill="hold"/>
                                        <p:tgtEl>
                                          <p:spTgt spid="126"/>
                                        </p:tgtEl>
                                        <p:attrNameLst>
                                          <p:attrName>ppt_h</p:attrName>
                                        </p:attrNameLst>
                                      </p:cBhvr>
                                      <p:tavLst>
                                        <p:tav tm="0">
                                          <p:val>
                                            <p:fltVal val="0"/>
                                          </p:val>
                                        </p:tav>
                                        <p:tav tm="100000">
                                          <p:val>
                                            <p:strVal val="#ppt_h"/>
                                          </p:val>
                                        </p:tav>
                                      </p:tavLst>
                                    </p:anim>
                                    <p:animEffect transition="in" filter="fade">
                                      <p:cBhvr>
                                        <p:cTn id="45" dur="250"/>
                                        <p:tgtEl>
                                          <p:spTgt spid="12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250" fill="hold"/>
                                        <p:tgtEl>
                                          <p:spTgt spid="138"/>
                                        </p:tgtEl>
                                        <p:attrNameLst>
                                          <p:attrName>ppt_w</p:attrName>
                                        </p:attrNameLst>
                                      </p:cBhvr>
                                      <p:tavLst>
                                        <p:tav tm="0">
                                          <p:val>
                                            <p:fltVal val="0"/>
                                          </p:val>
                                        </p:tav>
                                        <p:tav tm="100000">
                                          <p:val>
                                            <p:strVal val="#ppt_w"/>
                                          </p:val>
                                        </p:tav>
                                      </p:tavLst>
                                    </p:anim>
                                    <p:anim calcmode="lin" valueType="num">
                                      <p:cBhvr>
                                        <p:cTn id="50" dur="250" fill="hold"/>
                                        <p:tgtEl>
                                          <p:spTgt spid="138"/>
                                        </p:tgtEl>
                                        <p:attrNameLst>
                                          <p:attrName>ppt_h</p:attrName>
                                        </p:attrNameLst>
                                      </p:cBhvr>
                                      <p:tavLst>
                                        <p:tav tm="0">
                                          <p:val>
                                            <p:fltVal val="0"/>
                                          </p:val>
                                        </p:tav>
                                        <p:tav tm="100000">
                                          <p:val>
                                            <p:strVal val="#ppt_h"/>
                                          </p:val>
                                        </p:tav>
                                      </p:tavLst>
                                    </p:anim>
                                    <p:animEffect transition="in" filter="fade">
                                      <p:cBhvr>
                                        <p:cTn id="51" dur="250"/>
                                        <p:tgtEl>
                                          <p:spTgt spid="138"/>
                                        </p:tgtEl>
                                      </p:cBhvr>
                                    </p:animEffect>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250" fill="hold"/>
                                        <p:tgtEl>
                                          <p:spTgt spid="88"/>
                                        </p:tgtEl>
                                        <p:attrNameLst>
                                          <p:attrName>ppt_x</p:attrName>
                                        </p:attrNameLst>
                                      </p:cBhvr>
                                      <p:tavLst>
                                        <p:tav tm="0">
                                          <p:val>
                                            <p:strVal val="0-#ppt_w/2"/>
                                          </p:val>
                                        </p:tav>
                                        <p:tav tm="100000">
                                          <p:val>
                                            <p:strVal val="#ppt_x"/>
                                          </p:val>
                                        </p:tav>
                                      </p:tavLst>
                                    </p:anim>
                                    <p:anim calcmode="lin" valueType="num">
                                      <p:cBhvr additive="base">
                                        <p:cTn id="56" dur="250" fill="hold"/>
                                        <p:tgtEl>
                                          <p:spTgt spid="88"/>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250" fill="hold"/>
                                        <p:tgtEl>
                                          <p:spTgt spid="144"/>
                                        </p:tgtEl>
                                        <p:attrNameLst>
                                          <p:attrName>ppt_w</p:attrName>
                                        </p:attrNameLst>
                                      </p:cBhvr>
                                      <p:tavLst>
                                        <p:tav tm="0">
                                          <p:val>
                                            <p:fltVal val="0"/>
                                          </p:val>
                                        </p:tav>
                                        <p:tav tm="100000">
                                          <p:val>
                                            <p:strVal val="#ppt_w"/>
                                          </p:val>
                                        </p:tav>
                                      </p:tavLst>
                                    </p:anim>
                                    <p:anim calcmode="lin" valueType="num">
                                      <p:cBhvr>
                                        <p:cTn id="61" dur="250" fill="hold"/>
                                        <p:tgtEl>
                                          <p:spTgt spid="144"/>
                                        </p:tgtEl>
                                        <p:attrNameLst>
                                          <p:attrName>ppt_h</p:attrName>
                                        </p:attrNameLst>
                                      </p:cBhvr>
                                      <p:tavLst>
                                        <p:tav tm="0">
                                          <p:val>
                                            <p:fltVal val="0"/>
                                          </p:val>
                                        </p:tav>
                                        <p:tav tm="100000">
                                          <p:val>
                                            <p:strVal val="#ppt_h"/>
                                          </p:val>
                                        </p:tav>
                                      </p:tavLst>
                                    </p:anim>
                                    <p:animEffect transition="in" filter="fade">
                                      <p:cBhvr>
                                        <p:cTn id="62" dur="250"/>
                                        <p:tgtEl>
                                          <p:spTgt spid="144"/>
                                        </p:tgtEl>
                                      </p:cBhvr>
                                    </p:animEffect>
                                  </p:childTnLst>
                                </p:cTn>
                              </p:par>
                            </p:childTnLst>
                          </p:cTn>
                        </p:par>
                        <p:par>
                          <p:cTn id="63" fill="hold">
                            <p:stCondLst>
                              <p:cond delay="5000"/>
                            </p:stCondLst>
                            <p:childTnLst>
                              <p:par>
                                <p:cTn id="64" presetID="2" presetClass="entr" presetSubtype="8"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 calcmode="lin" valueType="num">
                                      <p:cBhvr additive="base">
                                        <p:cTn id="66" dur="250" fill="hold"/>
                                        <p:tgtEl>
                                          <p:spTgt spid="89"/>
                                        </p:tgtEl>
                                        <p:attrNameLst>
                                          <p:attrName>ppt_x</p:attrName>
                                        </p:attrNameLst>
                                      </p:cBhvr>
                                      <p:tavLst>
                                        <p:tav tm="0">
                                          <p:val>
                                            <p:strVal val="0-#ppt_w/2"/>
                                          </p:val>
                                        </p:tav>
                                        <p:tav tm="100000">
                                          <p:val>
                                            <p:strVal val="#ppt_x"/>
                                          </p:val>
                                        </p:tav>
                                      </p:tavLst>
                                    </p:anim>
                                    <p:anim calcmode="lin" valueType="num">
                                      <p:cBhvr additive="base">
                                        <p:cTn id="67" dur="250" fill="hold"/>
                                        <p:tgtEl>
                                          <p:spTgt spid="89"/>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50"/>
                                        </p:tgtEl>
                                        <p:attrNameLst>
                                          <p:attrName>style.visibility</p:attrName>
                                        </p:attrNameLst>
                                      </p:cBhvr>
                                      <p:to>
                                        <p:strVal val="visible"/>
                                      </p:to>
                                    </p:set>
                                    <p:anim calcmode="lin" valueType="num">
                                      <p:cBhvr>
                                        <p:cTn id="71" dur="250" fill="hold"/>
                                        <p:tgtEl>
                                          <p:spTgt spid="150"/>
                                        </p:tgtEl>
                                        <p:attrNameLst>
                                          <p:attrName>ppt_w</p:attrName>
                                        </p:attrNameLst>
                                      </p:cBhvr>
                                      <p:tavLst>
                                        <p:tav tm="0">
                                          <p:val>
                                            <p:fltVal val="0"/>
                                          </p:val>
                                        </p:tav>
                                        <p:tav tm="100000">
                                          <p:val>
                                            <p:strVal val="#ppt_w"/>
                                          </p:val>
                                        </p:tav>
                                      </p:tavLst>
                                    </p:anim>
                                    <p:anim calcmode="lin" valueType="num">
                                      <p:cBhvr>
                                        <p:cTn id="72" dur="250" fill="hold"/>
                                        <p:tgtEl>
                                          <p:spTgt spid="150"/>
                                        </p:tgtEl>
                                        <p:attrNameLst>
                                          <p:attrName>ppt_h</p:attrName>
                                        </p:attrNameLst>
                                      </p:cBhvr>
                                      <p:tavLst>
                                        <p:tav tm="0">
                                          <p:val>
                                            <p:fltVal val="0"/>
                                          </p:val>
                                        </p:tav>
                                        <p:tav tm="100000">
                                          <p:val>
                                            <p:strVal val="#ppt_h"/>
                                          </p:val>
                                        </p:tav>
                                      </p:tavLst>
                                    </p:anim>
                                    <p:animEffect transition="in" filter="fade">
                                      <p:cBhvr>
                                        <p:cTn id="73" dur="250"/>
                                        <p:tgtEl>
                                          <p:spTgt spid="150"/>
                                        </p:tgtEl>
                                      </p:cBhvr>
                                    </p:animEffect>
                                  </p:childTnLst>
                                </p:cTn>
                              </p:par>
                            </p:childTnLst>
                          </p:cTn>
                        </p:par>
                        <p:par>
                          <p:cTn id="74" fill="hold">
                            <p:stCondLst>
                              <p:cond delay="6000"/>
                            </p:stCondLst>
                            <p:childTnLst>
                              <p:par>
                                <p:cTn id="75" presetID="2" presetClass="entr" presetSubtype="8" fill="hold" grpId="0" nodeType="afterEffect">
                                  <p:stCondLst>
                                    <p:cond delay="0"/>
                                  </p:stCondLst>
                                  <p:childTnLst>
                                    <p:set>
                                      <p:cBhvr>
                                        <p:cTn id="76" dur="1" fill="hold">
                                          <p:stCondLst>
                                            <p:cond delay="0"/>
                                          </p:stCondLst>
                                        </p:cTn>
                                        <p:tgtEl>
                                          <p:spTgt spid="90"/>
                                        </p:tgtEl>
                                        <p:attrNameLst>
                                          <p:attrName>style.visibility</p:attrName>
                                        </p:attrNameLst>
                                      </p:cBhvr>
                                      <p:to>
                                        <p:strVal val="visible"/>
                                      </p:to>
                                    </p:set>
                                    <p:anim calcmode="lin" valueType="num">
                                      <p:cBhvr additive="base">
                                        <p:cTn id="77" dur="250" fill="hold"/>
                                        <p:tgtEl>
                                          <p:spTgt spid="90"/>
                                        </p:tgtEl>
                                        <p:attrNameLst>
                                          <p:attrName>ppt_x</p:attrName>
                                        </p:attrNameLst>
                                      </p:cBhvr>
                                      <p:tavLst>
                                        <p:tav tm="0">
                                          <p:val>
                                            <p:strVal val="0-#ppt_w/2"/>
                                          </p:val>
                                        </p:tav>
                                        <p:tav tm="100000">
                                          <p:val>
                                            <p:strVal val="#ppt_x"/>
                                          </p:val>
                                        </p:tav>
                                      </p:tavLst>
                                    </p:anim>
                                    <p:anim calcmode="lin" valueType="num">
                                      <p:cBhvr additive="base">
                                        <p:cTn id="78" dur="250" fill="hold"/>
                                        <p:tgtEl>
                                          <p:spTgt spid="90"/>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34"/>
                                        </p:tgtEl>
                                        <p:attrNameLst>
                                          <p:attrName>style.visibility</p:attrName>
                                        </p:attrNameLst>
                                      </p:cBhvr>
                                      <p:to>
                                        <p:strVal val="visible"/>
                                      </p:to>
                                    </p:set>
                                    <p:anim calcmode="lin" valueType="num">
                                      <p:cBhvr>
                                        <p:cTn id="82" dur="250" fill="hold"/>
                                        <p:tgtEl>
                                          <p:spTgt spid="134"/>
                                        </p:tgtEl>
                                        <p:attrNameLst>
                                          <p:attrName>ppt_w</p:attrName>
                                        </p:attrNameLst>
                                      </p:cBhvr>
                                      <p:tavLst>
                                        <p:tav tm="0">
                                          <p:val>
                                            <p:fltVal val="0"/>
                                          </p:val>
                                        </p:tav>
                                        <p:tav tm="100000">
                                          <p:val>
                                            <p:strVal val="#ppt_w"/>
                                          </p:val>
                                        </p:tav>
                                      </p:tavLst>
                                    </p:anim>
                                    <p:anim calcmode="lin" valueType="num">
                                      <p:cBhvr>
                                        <p:cTn id="83" dur="250" fill="hold"/>
                                        <p:tgtEl>
                                          <p:spTgt spid="134"/>
                                        </p:tgtEl>
                                        <p:attrNameLst>
                                          <p:attrName>ppt_h</p:attrName>
                                        </p:attrNameLst>
                                      </p:cBhvr>
                                      <p:tavLst>
                                        <p:tav tm="0">
                                          <p:val>
                                            <p:fltVal val="0"/>
                                          </p:val>
                                        </p:tav>
                                        <p:tav tm="100000">
                                          <p:val>
                                            <p:strVal val="#ppt_h"/>
                                          </p:val>
                                        </p:tav>
                                      </p:tavLst>
                                    </p:anim>
                                    <p:animEffect transition="in" filter="fade">
                                      <p:cBhvr>
                                        <p:cTn id="84" dur="250"/>
                                        <p:tgtEl>
                                          <p:spTgt spid="134"/>
                                        </p:tgtEl>
                                      </p:cBhvr>
                                    </p:animEffect>
                                  </p:childTnLst>
                                </p:cTn>
                              </p:par>
                            </p:childTnLst>
                          </p:cTn>
                        </p:par>
                        <p:par>
                          <p:cTn id="85" fill="hold">
                            <p:stCondLst>
                              <p:cond delay="7000"/>
                            </p:stCondLst>
                            <p:childTnLst>
                              <p:par>
                                <p:cTn id="86" presetID="2" presetClass="entr" presetSubtype="8" fill="hold" grpId="0" nodeType="afterEffect">
                                  <p:stCondLst>
                                    <p:cond delay="0"/>
                                  </p:stCondLst>
                                  <p:childTnLst>
                                    <p:set>
                                      <p:cBhvr>
                                        <p:cTn id="87" dur="1" fill="hold">
                                          <p:stCondLst>
                                            <p:cond delay="0"/>
                                          </p:stCondLst>
                                        </p:cTn>
                                        <p:tgtEl>
                                          <p:spTgt spid="91"/>
                                        </p:tgtEl>
                                        <p:attrNameLst>
                                          <p:attrName>style.visibility</p:attrName>
                                        </p:attrNameLst>
                                      </p:cBhvr>
                                      <p:to>
                                        <p:strVal val="visible"/>
                                      </p:to>
                                    </p:set>
                                    <p:anim calcmode="lin" valueType="num">
                                      <p:cBhvr additive="base">
                                        <p:cTn id="88" dur="250" fill="hold"/>
                                        <p:tgtEl>
                                          <p:spTgt spid="91"/>
                                        </p:tgtEl>
                                        <p:attrNameLst>
                                          <p:attrName>ppt_x</p:attrName>
                                        </p:attrNameLst>
                                      </p:cBhvr>
                                      <p:tavLst>
                                        <p:tav tm="0">
                                          <p:val>
                                            <p:strVal val="0-#ppt_w/2"/>
                                          </p:val>
                                        </p:tav>
                                        <p:tav tm="100000">
                                          <p:val>
                                            <p:strVal val="#ppt_x"/>
                                          </p:val>
                                        </p:tav>
                                      </p:tavLst>
                                    </p:anim>
                                    <p:anim calcmode="lin" valueType="num">
                                      <p:cBhvr additive="base">
                                        <p:cTn id="89" dur="250" fill="hold"/>
                                        <p:tgtEl>
                                          <p:spTgt spid="91"/>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45"/>
                                        </p:tgtEl>
                                        <p:attrNameLst>
                                          <p:attrName>style.visibility</p:attrName>
                                        </p:attrNameLst>
                                      </p:cBhvr>
                                      <p:to>
                                        <p:strVal val="visible"/>
                                      </p:to>
                                    </p:set>
                                    <p:anim calcmode="lin" valueType="num">
                                      <p:cBhvr>
                                        <p:cTn id="93" dur="250" fill="hold"/>
                                        <p:tgtEl>
                                          <p:spTgt spid="145"/>
                                        </p:tgtEl>
                                        <p:attrNameLst>
                                          <p:attrName>ppt_w</p:attrName>
                                        </p:attrNameLst>
                                      </p:cBhvr>
                                      <p:tavLst>
                                        <p:tav tm="0">
                                          <p:val>
                                            <p:fltVal val="0"/>
                                          </p:val>
                                        </p:tav>
                                        <p:tav tm="100000">
                                          <p:val>
                                            <p:strVal val="#ppt_w"/>
                                          </p:val>
                                        </p:tav>
                                      </p:tavLst>
                                    </p:anim>
                                    <p:anim calcmode="lin" valueType="num">
                                      <p:cBhvr>
                                        <p:cTn id="94" dur="250" fill="hold"/>
                                        <p:tgtEl>
                                          <p:spTgt spid="145"/>
                                        </p:tgtEl>
                                        <p:attrNameLst>
                                          <p:attrName>ppt_h</p:attrName>
                                        </p:attrNameLst>
                                      </p:cBhvr>
                                      <p:tavLst>
                                        <p:tav tm="0">
                                          <p:val>
                                            <p:fltVal val="0"/>
                                          </p:val>
                                        </p:tav>
                                        <p:tav tm="100000">
                                          <p:val>
                                            <p:strVal val="#ppt_h"/>
                                          </p:val>
                                        </p:tav>
                                      </p:tavLst>
                                    </p:anim>
                                    <p:animEffect transition="in" filter="fade">
                                      <p:cBhvr>
                                        <p:cTn id="95" dur="250"/>
                                        <p:tgtEl>
                                          <p:spTgt spid="145"/>
                                        </p:tgtEl>
                                      </p:cBhvr>
                                    </p:animEffect>
                                  </p:childTnLst>
                                </p:cTn>
                              </p:par>
                            </p:childTnLst>
                          </p:cTn>
                        </p:par>
                        <p:par>
                          <p:cTn id="96" fill="hold">
                            <p:stCondLst>
                              <p:cond delay="8000"/>
                            </p:stCondLst>
                            <p:childTnLst>
                              <p:par>
                                <p:cTn id="97" presetID="2" presetClass="entr" presetSubtype="2" fill="hold" grpId="0" nodeType="after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250" fill="hold"/>
                                        <p:tgtEl>
                                          <p:spTgt spid="92"/>
                                        </p:tgtEl>
                                        <p:attrNameLst>
                                          <p:attrName>ppt_x</p:attrName>
                                        </p:attrNameLst>
                                      </p:cBhvr>
                                      <p:tavLst>
                                        <p:tav tm="0">
                                          <p:val>
                                            <p:strVal val="1+#ppt_w/2"/>
                                          </p:val>
                                        </p:tav>
                                        <p:tav tm="100000">
                                          <p:val>
                                            <p:strVal val="#ppt_x"/>
                                          </p:val>
                                        </p:tav>
                                      </p:tavLst>
                                    </p:anim>
                                    <p:anim calcmode="lin" valueType="num">
                                      <p:cBhvr additive="base">
                                        <p:cTn id="100" dur="250" fill="hold"/>
                                        <p:tgtEl>
                                          <p:spTgt spid="92"/>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 calcmode="lin" valueType="num">
                                      <p:cBhvr>
                                        <p:cTn id="104" dur="250" fill="hold"/>
                                        <p:tgtEl>
                                          <p:spTgt spid="158"/>
                                        </p:tgtEl>
                                        <p:attrNameLst>
                                          <p:attrName>ppt_w</p:attrName>
                                        </p:attrNameLst>
                                      </p:cBhvr>
                                      <p:tavLst>
                                        <p:tav tm="0">
                                          <p:val>
                                            <p:fltVal val="0"/>
                                          </p:val>
                                        </p:tav>
                                        <p:tav tm="100000">
                                          <p:val>
                                            <p:strVal val="#ppt_w"/>
                                          </p:val>
                                        </p:tav>
                                      </p:tavLst>
                                    </p:anim>
                                    <p:anim calcmode="lin" valueType="num">
                                      <p:cBhvr>
                                        <p:cTn id="105" dur="250" fill="hold"/>
                                        <p:tgtEl>
                                          <p:spTgt spid="158"/>
                                        </p:tgtEl>
                                        <p:attrNameLst>
                                          <p:attrName>ppt_h</p:attrName>
                                        </p:attrNameLst>
                                      </p:cBhvr>
                                      <p:tavLst>
                                        <p:tav tm="0">
                                          <p:val>
                                            <p:fltVal val="0"/>
                                          </p:val>
                                        </p:tav>
                                        <p:tav tm="100000">
                                          <p:val>
                                            <p:strVal val="#ppt_h"/>
                                          </p:val>
                                        </p:tav>
                                      </p:tavLst>
                                    </p:anim>
                                    <p:animEffect transition="in" filter="fade">
                                      <p:cBhvr>
                                        <p:cTn id="106" dur="250"/>
                                        <p:tgtEl>
                                          <p:spTgt spid="158"/>
                                        </p:tgtEl>
                                      </p:cBhvr>
                                    </p:animEffect>
                                  </p:childTnLst>
                                </p:cTn>
                              </p:par>
                            </p:childTnLst>
                          </p:cTn>
                        </p:par>
                        <p:par>
                          <p:cTn id="107" fill="hold">
                            <p:stCondLst>
                              <p:cond delay="9000"/>
                            </p:stCondLst>
                            <p:childTnLst>
                              <p:par>
                                <p:cTn id="108" presetID="2" presetClass="entr" presetSubtype="2" fill="hold" grpId="0" nodeType="afterEffect">
                                  <p:stCondLst>
                                    <p:cond delay="0"/>
                                  </p:stCondLst>
                                  <p:childTnLst>
                                    <p:set>
                                      <p:cBhvr>
                                        <p:cTn id="109" dur="1" fill="hold">
                                          <p:stCondLst>
                                            <p:cond delay="0"/>
                                          </p:stCondLst>
                                        </p:cTn>
                                        <p:tgtEl>
                                          <p:spTgt spid="93"/>
                                        </p:tgtEl>
                                        <p:attrNameLst>
                                          <p:attrName>style.visibility</p:attrName>
                                        </p:attrNameLst>
                                      </p:cBhvr>
                                      <p:to>
                                        <p:strVal val="visible"/>
                                      </p:to>
                                    </p:set>
                                    <p:anim calcmode="lin" valueType="num">
                                      <p:cBhvr additive="base">
                                        <p:cTn id="110" dur="250" fill="hold"/>
                                        <p:tgtEl>
                                          <p:spTgt spid="93"/>
                                        </p:tgtEl>
                                        <p:attrNameLst>
                                          <p:attrName>ppt_x</p:attrName>
                                        </p:attrNameLst>
                                      </p:cBhvr>
                                      <p:tavLst>
                                        <p:tav tm="0">
                                          <p:val>
                                            <p:strVal val="1+#ppt_w/2"/>
                                          </p:val>
                                        </p:tav>
                                        <p:tav tm="100000">
                                          <p:val>
                                            <p:strVal val="#ppt_x"/>
                                          </p:val>
                                        </p:tav>
                                      </p:tavLst>
                                    </p:anim>
                                    <p:anim calcmode="lin" valueType="num">
                                      <p:cBhvr additive="base">
                                        <p:cTn id="111" dur="250" fill="hold"/>
                                        <p:tgtEl>
                                          <p:spTgt spid="93"/>
                                        </p:tgtEl>
                                        <p:attrNameLst>
                                          <p:attrName>ppt_y</p:attrName>
                                        </p:attrNameLst>
                                      </p:cBhvr>
                                      <p:tavLst>
                                        <p:tav tm="0">
                                          <p:val>
                                            <p:strVal val="#ppt_y"/>
                                          </p:val>
                                        </p:tav>
                                        <p:tav tm="100000">
                                          <p:val>
                                            <p:strVal val="#ppt_y"/>
                                          </p:val>
                                        </p:tav>
                                      </p:tavLst>
                                    </p:anim>
                                  </p:childTnLst>
                                </p:cTn>
                              </p:par>
                            </p:childTnLst>
                          </p:cTn>
                        </p:par>
                        <p:par>
                          <p:cTn id="112" fill="hold">
                            <p:stCondLst>
                              <p:cond delay="9500"/>
                            </p:stCondLst>
                            <p:childTnLst>
                              <p:par>
                                <p:cTn id="113" presetID="53" presetClass="entr" presetSubtype="16" fill="hold" nodeType="afterEffect">
                                  <p:stCondLst>
                                    <p:cond delay="0"/>
                                  </p:stCondLst>
                                  <p:childTnLst>
                                    <p:set>
                                      <p:cBhvr>
                                        <p:cTn id="114" dur="1" fill="hold">
                                          <p:stCondLst>
                                            <p:cond delay="0"/>
                                          </p:stCondLst>
                                        </p:cTn>
                                        <p:tgtEl>
                                          <p:spTgt spid="155"/>
                                        </p:tgtEl>
                                        <p:attrNameLst>
                                          <p:attrName>style.visibility</p:attrName>
                                        </p:attrNameLst>
                                      </p:cBhvr>
                                      <p:to>
                                        <p:strVal val="visible"/>
                                      </p:to>
                                    </p:set>
                                    <p:anim calcmode="lin" valueType="num">
                                      <p:cBhvr>
                                        <p:cTn id="115" dur="250" fill="hold"/>
                                        <p:tgtEl>
                                          <p:spTgt spid="155"/>
                                        </p:tgtEl>
                                        <p:attrNameLst>
                                          <p:attrName>ppt_w</p:attrName>
                                        </p:attrNameLst>
                                      </p:cBhvr>
                                      <p:tavLst>
                                        <p:tav tm="0">
                                          <p:val>
                                            <p:fltVal val="0"/>
                                          </p:val>
                                        </p:tav>
                                        <p:tav tm="100000">
                                          <p:val>
                                            <p:strVal val="#ppt_w"/>
                                          </p:val>
                                        </p:tav>
                                      </p:tavLst>
                                    </p:anim>
                                    <p:anim calcmode="lin" valueType="num">
                                      <p:cBhvr>
                                        <p:cTn id="116" dur="250" fill="hold"/>
                                        <p:tgtEl>
                                          <p:spTgt spid="155"/>
                                        </p:tgtEl>
                                        <p:attrNameLst>
                                          <p:attrName>ppt_h</p:attrName>
                                        </p:attrNameLst>
                                      </p:cBhvr>
                                      <p:tavLst>
                                        <p:tav tm="0">
                                          <p:val>
                                            <p:fltVal val="0"/>
                                          </p:val>
                                        </p:tav>
                                        <p:tav tm="100000">
                                          <p:val>
                                            <p:strVal val="#ppt_h"/>
                                          </p:val>
                                        </p:tav>
                                      </p:tavLst>
                                    </p:anim>
                                    <p:animEffect transition="in" filter="fade">
                                      <p:cBhvr>
                                        <p:cTn id="117" dur="250"/>
                                        <p:tgtEl>
                                          <p:spTgt spid="155"/>
                                        </p:tgtEl>
                                      </p:cBhvr>
                                    </p:animEffect>
                                  </p:childTnLst>
                                </p:cTn>
                              </p:par>
                            </p:childTnLst>
                          </p:cTn>
                        </p:par>
                        <p:par>
                          <p:cTn id="118" fill="hold">
                            <p:stCondLst>
                              <p:cond delay="10000"/>
                            </p:stCondLst>
                            <p:childTnLst>
                              <p:par>
                                <p:cTn id="119" presetID="2" presetClass="entr" presetSubtype="2" fill="hold" grpId="0" nodeType="afterEffect">
                                  <p:stCondLst>
                                    <p:cond delay="0"/>
                                  </p:stCondLst>
                                  <p:childTnLst>
                                    <p:set>
                                      <p:cBhvr>
                                        <p:cTn id="120" dur="1" fill="hold">
                                          <p:stCondLst>
                                            <p:cond delay="0"/>
                                          </p:stCondLst>
                                        </p:cTn>
                                        <p:tgtEl>
                                          <p:spTgt spid="94"/>
                                        </p:tgtEl>
                                        <p:attrNameLst>
                                          <p:attrName>style.visibility</p:attrName>
                                        </p:attrNameLst>
                                      </p:cBhvr>
                                      <p:to>
                                        <p:strVal val="visible"/>
                                      </p:to>
                                    </p:set>
                                    <p:anim calcmode="lin" valueType="num">
                                      <p:cBhvr additive="base">
                                        <p:cTn id="121" dur="250" fill="hold"/>
                                        <p:tgtEl>
                                          <p:spTgt spid="94"/>
                                        </p:tgtEl>
                                        <p:attrNameLst>
                                          <p:attrName>ppt_x</p:attrName>
                                        </p:attrNameLst>
                                      </p:cBhvr>
                                      <p:tavLst>
                                        <p:tav tm="0">
                                          <p:val>
                                            <p:strVal val="1+#ppt_w/2"/>
                                          </p:val>
                                        </p:tav>
                                        <p:tav tm="100000">
                                          <p:val>
                                            <p:strVal val="#ppt_x"/>
                                          </p:val>
                                        </p:tav>
                                      </p:tavLst>
                                    </p:anim>
                                    <p:anim calcmode="lin" valueType="num">
                                      <p:cBhvr additive="base">
                                        <p:cTn id="122" dur="2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144" grpId="0" animBg="1"/>
      <p:bldP spid="1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1277" y="2979130"/>
            <a:ext cx="1223534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 name="矩形 13"/>
          <p:cNvSpPr/>
          <p:nvPr/>
        </p:nvSpPr>
        <p:spPr>
          <a:xfrm>
            <a:off x="564540" y="3335349"/>
            <a:ext cx="2158723" cy="134344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2016</a:t>
            </a:r>
            <a:endPar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lgn="ctr">
              <a:spcBef>
                <a:spcPts val="500"/>
              </a:spcBef>
              <a:defRPr/>
            </a:pPr>
            <a:r>
              <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输入名称</a:t>
            </a:r>
            <a:endParaRPr lang="en-US" altLang="zh-CN"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在此输入详细文字介绍，</a:t>
            </a:r>
            <a:endParaRPr lang="en-US" altLang="zh-CN"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和详细信息。</a:t>
            </a:r>
            <a:endPar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5" name="矩形 14"/>
          <p:cNvSpPr/>
          <p:nvPr/>
        </p:nvSpPr>
        <p:spPr>
          <a:xfrm>
            <a:off x="2830647" y="3431327"/>
            <a:ext cx="2158723" cy="134344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2017</a:t>
            </a:r>
            <a:endPar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lgn="ctr">
              <a:spcBef>
                <a:spcPts val="500"/>
              </a:spcBef>
              <a:defRPr/>
            </a:pPr>
            <a:r>
              <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输入名称</a:t>
            </a:r>
            <a:endPar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在此输入详细文字介绍，</a:t>
            </a:r>
            <a:endParaRPr lang="en-US" altLang="zh-CN"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和详细信息。</a:t>
            </a:r>
            <a:endPar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6" name="矩形 15"/>
          <p:cNvSpPr/>
          <p:nvPr/>
        </p:nvSpPr>
        <p:spPr>
          <a:xfrm>
            <a:off x="5105923" y="3941409"/>
            <a:ext cx="2158723" cy="134344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2018</a:t>
            </a:r>
            <a:endPar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lgn="ctr">
              <a:spcBef>
                <a:spcPts val="500"/>
              </a:spcBef>
              <a:defRPr/>
            </a:pPr>
            <a:r>
              <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输入名称</a:t>
            </a:r>
            <a:endPar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在此输入详细文字介绍，</a:t>
            </a:r>
            <a:endParaRPr lang="en-US" altLang="zh-CN"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和详细信息。</a:t>
            </a:r>
            <a:endPar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7" name="矩形 16"/>
          <p:cNvSpPr/>
          <p:nvPr/>
        </p:nvSpPr>
        <p:spPr>
          <a:xfrm>
            <a:off x="7235213" y="2492898"/>
            <a:ext cx="2158723" cy="134344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2019</a:t>
            </a:r>
            <a:endPar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lgn="ctr">
              <a:spcBef>
                <a:spcPts val="500"/>
              </a:spcBef>
              <a:defRPr/>
            </a:pPr>
            <a:r>
              <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输入名称</a:t>
            </a:r>
            <a:endPar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在此输入详细文字介绍，</a:t>
            </a:r>
            <a:endParaRPr lang="en-US" altLang="zh-CN"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和详细信息。</a:t>
            </a:r>
            <a:endPar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8" name="矩形 17"/>
          <p:cNvSpPr/>
          <p:nvPr/>
        </p:nvSpPr>
        <p:spPr>
          <a:xfrm>
            <a:off x="9464869" y="2348882"/>
            <a:ext cx="2158723" cy="1343445"/>
          </a:xfrm>
          <a:prstGeom prst="rect">
            <a:avLst/>
          </a:prstGeom>
        </p:spPr>
        <p:txBody>
          <a:bodyPr wrap="none">
            <a:spAutoFit/>
          </a:bodyPr>
          <a:lstStyle/>
          <a:p>
            <a:pPr algn="ctr">
              <a:lnSpc>
                <a:spcPct val="130000"/>
              </a:lnSpc>
              <a:defRPr/>
            </a:pPr>
            <a:r>
              <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2020</a:t>
            </a:r>
            <a:endParaRPr lang="en-US" altLang="zh-CN" sz="16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lgn="ctr">
              <a:spcBef>
                <a:spcPts val="500"/>
              </a:spcBef>
              <a:defRPr/>
            </a:pPr>
            <a:r>
              <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输入名称</a:t>
            </a:r>
            <a:endParaRPr lang="zh-CN" altLang="en-US" b="1"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在此输入详细文字介绍，</a:t>
            </a:r>
            <a:endParaRPr lang="en-US" altLang="zh-CN"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a:p>
            <a:pPr>
              <a:spcBef>
                <a:spcPts val="500"/>
              </a:spcBef>
              <a:defRPr/>
            </a:pPr>
            <a:r>
              <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和详细信息。</a:t>
            </a:r>
            <a:endParaRPr lang="zh-CN" altLang="en-US" sz="1400" kern="1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grpSp>
        <p:nvGrpSpPr>
          <p:cNvPr id="19" name="组合 18"/>
          <p:cNvGrpSpPr/>
          <p:nvPr/>
        </p:nvGrpSpPr>
        <p:grpSpPr>
          <a:xfrm>
            <a:off x="1312467" y="2647569"/>
            <a:ext cx="662866"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grpSp>
      <p:grpSp>
        <p:nvGrpSpPr>
          <p:cNvPr id="22" name="组合 21"/>
          <p:cNvGrpSpPr/>
          <p:nvPr/>
        </p:nvGrpSpPr>
        <p:grpSpPr>
          <a:xfrm>
            <a:off x="3578575" y="2743546"/>
            <a:ext cx="662866"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25" name="组合 24"/>
          <p:cNvGrpSpPr/>
          <p:nvPr/>
        </p:nvGrpSpPr>
        <p:grpSpPr>
          <a:xfrm>
            <a:off x="5853853" y="3253628"/>
            <a:ext cx="662866"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grpSp>
        <p:nvGrpSpPr>
          <p:cNvPr id="31" name="组合 30"/>
          <p:cNvGrpSpPr/>
          <p:nvPr/>
        </p:nvGrpSpPr>
        <p:grpSpPr>
          <a:xfrm>
            <a:off x="7983142" y="3849515"/>
            <a:ext cx="662866"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34" name="组合 33"/>
          <p:cNvGrpSpPr/>
          <p:nvPr/>
        </p:nvGrpSpPr>
        <p:grpSpPr>
          <a:xfrm>
            <a:off x="10212797" y="3771409"/>
            <a:ext cx="662866"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gr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Sld>
  <p:clrMapOvr>
    <a:masterClrMapping/>
  </p:clrMapOvr>
  <p:transition spd="slow" advClick="0" advTm="2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3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3000">
                                          <p:cBhvr additive="base">
                                            <p:cTn id="19"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3000">
                                          <p:cBhvr additive="base">
                                            <p:cTn id="27"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3000">
                                          <p:cBhvr additive="base">
                                            <p:cTn id="35"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53000">
                                          <p:cBhvr additive="base">
                                            <p:cTn id="43"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21820"/>
          <a:stretch>
            <a:fillRect/>
          </a:stretch>
        </p:blipFill>
        <p:spPr>
          <a:xfrm flipH="1">
            <a:off x="-282708" y="-308792"/>
            <a:ext cx="12474708" cy="7239965"/>
          </a:xfrm>
          <a:prstGeom prst="rect">
            <a:avLst/>
          </a:prstGeom>
        </p:spPr>
      </p:pic>
      <p:cxnSp>
        <p:nvCxnSpPr>
          <p:cNvPr id="10" name="直接连接符 9"/>
          <p:cNvCxnSpPr/>
          <p:nvPr/>
        </p:nvCxnSpPr>
        <p:spPr>
          <a:xfrm>
            <a:off x="8683659" y="2467708"/>
            <a:ext cx="35782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712678" y="890353"/>
            <a:ext cx="4205521"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04</a:t>
            </a:r>
            <a:endParaRPr kumimoji="0" lang="zh-CN" altLang="en-US"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2" name="文本框 11"/>
          <p:cNvSpPr txBox="1"/>
          <p:nvPr/>
        </p:nvSpPr>
        <p:spPr>
          <a:xfrm>
            <a:off x="8653839" y="1817601"/>
            <a:ext cx="19649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rPr>
              <a:t>目录标题</a:t>
            </a:r>
            <a:endPar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endParaRPr>
          </a:p>
        </p:txBody>
      </p:sp>
      <p:sp>
        <p:nvSpPr>
          <p:cNvPr id="13" name="文本框 12"/>
          <p:cNvSpPr txBox="1"/>
          <p:nvPr/>
        </p:nvSpPr>
        <p:spPr>
          <a:xfrm>
            <a:off x="8660799" y="2598373"/>
            <a:ext cx="46456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ADD TITLE HERE</a:t>
            </a:r>
            <a:endParaRPr kumimoji="0" lang="da-DK"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4" name="文本框 13"/>
          <p:cNvSpPr txBox="1"/>
          <p:nvPr/>
        </p:nvSpPr>
        <p:spPr>
          <a:xfrm>
            <a:off x="5200270" y="2144544"/>
            <a:ext cx="2912099" cy="646331"/>
          </a:xfrm>
          <a:prstGeom prst="rect">
            <a:avLst/>
          </a:prstGeom>
          <a:solidFill>
            <a:srgbClr val="346E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PART FOUR</a:t>
            </a:r>
            <a:endParaRPr kumimoji="0" lang="zh-CN" altLang="en-US" sz="36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Tree>
  </p:cSld>
  <p:clrMapOvr>
    <a:masterClrMapping/>
  </p:clrMapOvr>
  <p:transition spd="slow" advClick="0" advTm="2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8642" y="0"/>
            <a:ext cx="12210639" cy="6858000"/>
          </a:xfrm>
          <a:prstGeom prst="rect">
            <a:avLst/>
          </a:prstGeom>
        </p:spPr>
      </p:pic>
      <p:sp>
        <p:nvSpPr>
          <p:cNvPr id="23" name="Rectangle 3"/>
          <p:cNvSpPr txBox="1">
            <a:spLocks noChangeArrowheads="1"/>
          </p:cNvSpPr>
          <p:nvPr/>
        </p:nvSpPr>
        <p:spPr bwMode="auto">
          <a:xfrm>
            <a:off x="4594456" y="418464"/>
            <a:ext cx="1055791" cy="601664"/>
          </a:xfrm>
          <a:prstGeom prst="rect">
            <a:avLst/>
          </a:prstGeom>
          <a:noFill/>
          <a:ln w="9525">
            <a:noFill/>
            <a:miter lim="800000"/>
          </a:ln>
        </p:spPr>
        <p:txBody>
          <a:bodyPr lIns="91388" tIns="45694" rIns="91388" bIns="45694" anchor="ctr"/>
          <a:lstStyle/>
          <a:p>
            <a:pPr algn="dist" eaLnBrk="1" hangingPunct="1"/>
            <a:r>
              <a:rPr lang="zh-CN" altLang="en-US" sz="32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目录</a:t>
            </a:r>
            <a:endParaRPr lang="zh-CN" altLang="en-US" sz="32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4" name="Text Box 5"/>
          <p:cNvSpPr txBox="1">
            <a:spLocks noChangeArrowheads="1"/>
          </p:cNvSpPr>
          <p:nvPr/>
        </p:nvSpPr>
        <p:spPr bwMode="auto">
          <a:xfrm>
            <a:off x="5506274" y="517606"/>
            <a:ext cx="1753246" cy="502521"/>
          </a:xfrm>
          <a:prstGeom prst="rect">
            <a:avLst/>
          </a:prstGeom>
          <a:noFill/>
          <a:ln w="9525">
            <a:noFill/>
            <a:miter lim="800000"/>
          </a:ln>
          <a:effectLst/>
        </p:spPr>
        <p:txBody>
          <a:bodyPr wrap="square" lIns="91388" tIns="45694" rIns="91388" bIns="45694">
            <a:spAutoFit/>
          </a:bodyPr>
          <a:lstStyle/>
          <a:p>
            <a:pPr algn="ctr" eaLnBrk="1" hangingPunct="1"/>
            <a:r>
              <a:rPr lang="en-US" altLang="zh-CN" sz="2665"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C</a:t>
            </a:r>
            <a:r>
              <a:rPr lang="zh-CN" altLang="en-US" sz="2665"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ontents</a:t>
            </a:r>
            <a:endParaRPr lang="zh-CN" altLang="en-US" sz="2665"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5" name="TextBox 80"/>
          <p:cNvSpPr txBox="1">
            <a:spLocks noChangeArrowheads="1"/>
          </p:cNvSpPr>
          <p:nvPr/>
        </p:nvSpPr>
        <p:spPr bwMode="auto">
          <a:xfrm>
            <a:off x="2948007" y="1574260"/>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请输入第一部分标题</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6" name="TextBox 83"/>
          <p:cNvSpPr txBox="1">
            <a:spLocks noChangeArrowheads="1"/>
          </p:cNvSpPr>
          <p:nvPr/>
        </p:nvSpPr>
        <p:spPr bwMode="auto">
          <a:xfrm>
            <a:off x="2948007" y="2626773"/>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请输入第二部分标题</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7" name="TextBox 84"/>
          <p:cNvSpPr txBox="1">
            <a:spLocks noChangeArrowheads="1"/>
          </p:cNvSpPr>
          <p:nvPr/>
        </p:nvSpPr>
        <p:spPr bwMode="auto">
          <a:xfrm>
            <a:off x="7367383" y="1547209"/>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请输入第三部分标题</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8" name="TextBox 85"/>
          <p:cNvSpPr txBox="1">
            <a:spLocks noChangeArrowheads="1"/>
          </p:cNvSpPr>
          <p:nvPr/>
        </p:nvSpPr>
        <p:spPr bwMode="auto">
          <a:xfrm>
            <a:off x="7367383" y="2553684"/>
            <a:ext cx="4897187" cy="461484"/>
          </a:xfrm>
          <a:prstGeom prst="rect">
            <a:avLst/>
          </a:prstGeom>
          <a:noFill/>
          <a:ln w="9525">
            <a:noFill/>
            <a:miter lim="800000"/>
          </a:ln>
        </p:spPr>
        <p:txBody>
          <a:bodyPr lIns="91388" tIns="45694" rIns="91388" bIns="45694">
            <a:spAutoFit/>
          </a:bodyPr>
          <a:lstStyle/>
          <a:p>
            <a:pPr eaLnBrk="1" hangingPunct="1"/>
            <a:r>
              <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请输入第四部分标题</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29" name="组合 48"/>
          <p:cNvGrpSpPr/>
          <p:nvPr/>
        </p:nvGrpSpPr>
        <p:grpSpPr bwMode="auto">
          <a:xfrm>
            <a:off x="6588468" y="2490747"/>
            <a:ext cx="583792" cy="557212"/>
            <a:chOff x="0" y="0"/>
            <a:chExt cx="650875" cy="620712"/>
          </a:xfrm>
          <a:solidFill>
            <a:schemeClr val="accent2"/>
          </a:solidFill>
        </p:grpSpPr>
        <p:sp>
          <p:nvSpPr>
            <p:cNvPr id="30" name="Oval 11"/>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1" name="Freeform 12"/>
            <p:cNvSpPr>
              <a:spLocks noEditPoints="1"/>
            </p:cNvSpPr>
            <p:nvPr/>
          </p:nvSpPr>
          <p:spPr bwMode="auto">
            <a:xfrm>
              <a:off x="146971" y="61002"/>
              <a:ext cx="469898" cy="425450"/>
            </a:xfrm>
            <a:custGeom>
              <a:avLst/>
              <a:gdLst>
                <a:gd name="T0" fmla="*/ 195997 w 573"/>
                <a:gd name="T1" fmla="*/ 385637 h 545"/>
                <a:gd name="T2" fmla="*/ 195997 w 573"/>
                <a:gd name="T3" fmla="*/ 405153 h 545"/>
                <a:gd name="T4" fmla="*/ 284564 w 573"/>
                <a:gd name="T5" fmla="*/ 395005 h 545"/>
                <a:gd name="T6" fmla="*/ 273903 w 573"/>
                <a:gd name="T7" fmla="*/ 355192 h 545"/>
                <a:gd name="T8" fmla="*/ 195997 w 573"/>
                <a:gd name="T9" fmla="*/ 355192 h 545"/>
                <a:gd name="T10" fmla="*/ 195997 w 573"/>
                <a:gd name="T11" fmla="*/ 374708 h 545"/>
                <a:gd name="T12" fmla="*/ 284564 w 573"/>
                <a:gd name="T13" fmla="*/ 365341 h 545"/>
                <a:gd name="T14" fmla="*/ 234540 w 573"/>
                <a:gd name="T15" fmla="*/ 425450 h 545"/>
                <a:gd name="T16" fmla="*/ 268983 w 573"/>
                <a:gd name="T17" fmla="*/ 413740 h 545"/>
                <a:gd name="T18" fmla="*/ 234540 w 573"/>
                <a:gd name="T19" fmla="*/ 425450 h 545"/>
                <a:gd name="T20" fmla="*/ 236180 w 573"/>
                <a:gd name="T21" fmla="*/ 113974 h 545"/>
                <a:gd name="T22" fmla="*/ 125471 w 573"/>
                <a:gd name="T23" fmla="*/ 212335 h 545"/>
                <a:gd name="T24" fmla="*/ 191076 w 573"/>
                <a:gd name="T25" fmla="*/ 344263 h 545"/>
                <a:gd name="T26" fmla="*/ 236180 w 573"/>
                <a:gd name="T27" fmla="*/ 347386 h 545"/>
                <a:gd name="T28" fmla="*/ 291125 w 573"/>
                <a:gd name="T29" fmla="*/ 315379 h 545"/>
                <a:gd name="T30" fmla="*/ 236180 w 573"/>
                <a:gd name="T31" fmla="*/ 113974 h 545"/>
                <a:gd name="T32" fmla="*/ 92668 w 573"/>
                <a:gd name="T33" fmla="*/ 230289 h 545"/>
                <a:gd name="T34" fmla="*/ 18042 w 573"/>
                <a:gd name="T35" fmla="*/ 216238 h 545"/>
                <a:gd name="T36" fmla="*/ 18042 w 573"/>
                <a:gd name="T37" fmla="*/ 244341 h 545"/>
                <a:gd name="T38" fmla="*/ 92668 w 573"/>
                <a:gd name="T39" fmla="*/ 230289 h 545"/>
                <a:gd name="T40" fmla="*/ 451858 w 573"/>
                <a:gd name="T41" fmla="*/ 216238 h 545"/>
                <a:gd name="T42" fmla="*/ 377232 w 573"/>
                <a:gd name="T43" fmla="*/ 230289 h 545"/>
                <a:gd name="T44" fmla="*/ 451858 w 573"/>
                <a:gd name="T45" fmla="*/ 244341 h 545"/>
                <a:gd name="T46" fmla="*/ 451858 w 573"/>
                <a:gd name="T47" fmla="*/ 216238 h 545"/>
                <a:gd name="T48" fmla="*/ 359191 w 573"/>
                <a:gd name="T49" fmla="*/ 129587 h 545"/>
                <a:gd name="T50" fmla="*/ 401834 w 573"/>
                <a:gd name="T51" fmla="*/ 69477 h 545"/>
                <a:gd name="T52" fmla="*/ 338689 w 573"/>
                <a:gd name="T53" fmla="*/ 110071 h 545"/>
                <a:gd name="T54" fmla="*/ 359191 w 573"/>
                <a:gd name="T55" fmla="*/ 129587 h 545"/>
                <a:gd name="T56" fmla="*/ 233720 w 573"/>
                <a:gd name="T57" fmla="*/ 88213 h 545"/>
                <a:gd name="T58" fmla="*/ 248481 w 573"/>
                <a:gd name="T59" fmla="*/ 17174 h 545"/>
                <a:gd name="T60" fmla="*/ 218959 w 573"/>
                <a:gd name="T61" fmla="*/ 17174 h 545"/>
                <a:gd name="T62" fmla="*/ 233720 w 573"/>
                <a:gd name="T63" fmla="*/ 88213 h 545"/>
                <a:gd name="T64" fmla="*/ 105789 w 573"/>
                <a:gd name="T65" fmla="*/ 124122 h 545"/>
                <a:gd name="T66" fmla="*/ 126291 w 573"/>
                <a:gd name="T67" fmla="*/ 104606 h 545"/>
                <a:gd name="T68" fmla="*/ 63145 w 573"/>
                <a:gd name="T69" fmla="*/ 64013 h 545"/>
                <a:gd name="T70" fmla="*/ 105789 w 573"/>
                <a:gd name="T71" fmla="*/ 124122 h 545"/>
                <a:gd name="T72" fmla="*/ 110709 w 573"/>
                <a:gd name="T73" fmla="*/ 330992 h 545"/>
                <a:gd name="T74" fmla="*/ 68066 w 573"/>
                <a:gd name="T75" fmla="*/ 390321 h 545"/>
                <a:gd name="T76" fmla="*/ 131211 w 573"/>
                <a:gd name="T77" fmla="*/ 350508 h 545"/>
                <a:gd name="T78" fmla="*/ 110709 w 573"/>
                <a:gd name="T79" fmla="*/ 330992 h 545"/>
                <a:gd name="T80" fmla="*/ 364111 w 573"/>
                <a:gd name="T81" fmla="*/ 336457 h 545"/>
                <a:gd name="T82" fmla="*/ 343609 w 573"/>
                <a:gd name="T83" fmla="*/ 355973 h 545"/>
                <a:gd name="T84" fmla="*/ 406755 w 573"/>
                <a:gd name="T85" fmla="*/ 396566 h 545"/>
                <a:gd name="T86" fmla="*/ 364111 w 573"/>
                <a:gd name="T87" fmla="*/ 336457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grpFill/>
            <a:ln w="9525">
              <a:noFill/>
              <a:round/>
            </a:ln>
          </p:spPr>
          <p:txBody>
            <a:bodyPr/>
            <a:lstStyle/>
            <a:p>
              <a:r>
                <a:rPr lang="en-US" altLang="zh-CN"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4</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32" name="组合 46"/>
          <p:cNvGrpSpPr/>
          <p:nvPr/>
        </p:nvGrpSpPr>
        <p:grpSpPr bwMode="auto">
          <a:xfrm>
            <a:off x="2169092" y="2541840"/>
            <a:ext cx="583792" cy="557212"/>
            <a:chOff x="0" y="0"/>
            <a:chExt cx="650875" cy="620712"/>
          </a:xfrm>
          <a:solidFill>
            <a:schemeClr val="accent2"/>
          </a:solidFill>
        </p:grpSpPr>
        <p:sp>
          <p:nvSpPr>
            <p:cNvPr id="33" name="Oval 14"/>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4" name="Freeform 15"/>
            <p:cNvSpPr>
              <a:spLocks noEditPoints="1"/>
            </p:cNvSpPr>
            <p:nvPr/>
          </p:nvSpPr>
          <p:spPr bwMode="auto">
            <a:xfrm>
              <a:off x="124176" y="44805"/>
              <a:ext cx="446088" cy="393701"/>
            </a:xfrm>
            <a:custGeom>
              <a:avLst/>
              <a:gdLst>
                <a:gd name="T0" fmla="*/ 0 w 545"/>
                <a:gd name="T1" fmla="*/ 233102 h 505"/>
                <a:gd name="T2" fmla="*/ 171887 w 545"/>
                <a:gd name="T3" fmla="*/ 393700 h 505"/>
                <a:gd name="T4" fmla="*/ 300393 w 545"/>
                <a:gd name="T5" fmla="*/ 372651 h 505"/>
                <a:gd name="T6" fmla="*/ 271745 w 545"/>
                <a:gd name="T7" fmla="*/ 173852 h 505"/>
                <a:gd name="T8" fmla="*/ 264378 w 545"/>
                <a:gd name="T9" fmla="*/ 365634 h 505"/>
                <a:gd name="T10" fmla="*/ 175161 w 545"/>
                <a:gd name="T11" fmla="*/ 329772 h 505"/>
                <a:gd name="T12" fmla="*/ 150606 w 545"/>
                <a:gd name="T13" fmla="*/ 229983 h 505"/>
                <a:gd name="T14" fmla="*/ 30285 w 545"/>
                <a:gd name="T15" fmla="*/ 226085 h 505"/>
                <a:gd name="T16" fmla="*/ 34377 w 545"/>
                <a:gd name="T17" fmla="*/ 72503 h 505"/>
                <a:gd name="T18" fmla="*/ 175161 w 545"/>
                <a:gd name="T19" fmla="*/ 41319 h 505"/>
                <a:gd name="T20" fmla="*/ 0 w 545"/>
                <a:gd name="T21" fmla="*/ 69385 h 505"/>
                <a:gd name="T22" fmla="*/ 251282 w 545"/>
                <a:gd name="T23" fmla="*/ 81079 h 505"/>
                <a:gd name="T24" fmla="*/ 235730 w 545"/>
                <a:gd name="T25" fmla="*/ 64707 h 505"/>
                <a:gd name="T26" fmla="*/ 248008 w 545"/>
                <a:gd name="T27" fmla="*/ 55352 h 505"/>
                <a:gd name="T28" fmla="*/ 278293 w 545"/>
                <a:gd name="T29" fmla="*/ 55352 h 505"/>
                <a:gd name="T30" fmla="*/ 290570 w 545"/>
                <a:gd name="T31" fmla="*/ 64707 h 505"/>
                <a:gd name="T32" fmla="*/ 275837 w 545"/>
                <a:gd name="T33" fmla="*/ 81079 h 505"/>
                <a:gd name="T34" fmla="*/ 290570 w 545"/>
                <a:gd name="T35" fmla="*/ 98230 h 505"/>
                <a:gd name="T36" fmla="*/ 278293 w 545"/>
                <a:gd name="T37" fmla="*/ 107585 h 505"/>
                <a:gd name="T38" fmla="*/ 248008 w 545"/>
                <a:gd name="T39" fmla="*/ 107585 h 505"/>
                <a:gd name="T40" fmla="*/ 235730 w 545"/>
                <a:gd name="T41" fmla="*/ 98230 h 505"/>
                <a:gd name="T42" fmla="*/ 364236 w 545"/>
                <a:gd name="T43" fmla="*/ 148125 h 505"/>
                <a:gd name="T44" fmla="*/ 440357 w 545"/>
                <a:gd name="T45" fmla="*/ 241677 h 505"/>
                <a:gd name="T46" fmla="*/ 409254 w 545"/>
                <a:gd name="T47" fmla="*/ 250253 h 505"/>
                <a:gd name="T48" fmla="*/ 364236 w 545"/>
                <a:gd name="T49" fmla="*/ 148125 h 505"/>
                <a:gd name="T50" fmla="*/ 318400 w 545"/>
                <a:gd name="T51" fmla="*/ 28845 h 505"/>
                <a:gd name="T52" fmla="*/ 351959 w 545"/>
                <a:gd name="T53" fmla="*/ 147345 h 505"/>
                <a:gd name="T54" fmla="*/ 336407 w 545"/>
                <a:gd name="T55" fmla="*/ 165276 h 505"/>
                <a:gd name="T56" fmla="*/ 307759 w 545"/>
                <a:gd name="T57" fmla="*/ 141888 h 505"/>
                <a:gd name="T58" fmla="*/ 207901 w 545"/>
                <a:gd name="T59" fmla="*/ 28845 h 505"/>
                <a:gd name="T60" fmla="*/ 300393 w 545"/>
                <a:gd name="T61" fmla="*/ 45997 h 505"/>
                <a:gd name="T62" fmla="*/ 226727 w 545"/>
                <a:gd name="T63" fmla="*/ 116161 h 505"/>
                <a:gd name="T64" fmla="*/ 142420 w 545"/>
                <a:gd name="T65" fmla="*/ 343026 h 505"/>
                <a:gd name="T66" fmla="*/ 54840 w 545"/>
                <a:gd name="T67" fmla="*/ 257269 h 505"/>
                <a:gd name="T68" fmla="*/ 142420 w 545"/>
                <a:gd name="T69" fmla="*/ 343026 h 505"/>
                <a:gd name="T70" fmla="*/ 51566 w 545"/>
                <a:gd name="T71" fmla="*/ 111483 h 505"/>
                <a:gd name="T72" fmla="*/ 175161 w 545"/>
                <a:gd name="T73" fmla="*/ 118500 h 505"/>
                <a:gd name="T74" fmla="*/ 111317 w 545"/>
                <a:gd name="T75" fmla="*/ 95112 h 505"/>
                <a:gd name="T76" fmla="*/ 51566 w 545"/>
                <a:gd name="T77" fmla="*/ 180868 h 505"/>
                <a:gd name="T78" fmla="*/ 56477 w 545"/>
                <a:gd name="T79" fmla="*/ 200358 h 505"/>
                <a:gd name="T80" fmla="*/ 176798 w 545"/>
                <a:gd name="T81" fmla="*/ 178529 h 505"/>
                <a:gd name="T82" fmla="*/ 51566 w 545"/>
                <a:gd name="T83" fmla="*/ 180868 h 505"/>
                <a:gd name="T84" fmla="*/ 51566 w 545"/>
                <a:gd name="T85" fmla="*/ 152802 h 505"/>
                <a:gd name="T86" fmla="*/ 176798 w 545"/>
                <a:gd name="T87" fmla="*/ 159039 h 505"/>
                <a:gd name="T88" fmla="*/ 183346 w 545"/>
                <a:gd name="T89" fmla="*/ 148125 h 505"/>
                <a:gd name="T90" fmla="*/ 109680 w 545"/>
                <a:gd name="T91" fmla="*/ 137990 h 505"/>
                <a:gd name="T92" fmla="*/ 51566 w 545"/>
                <a:gd name="T93" fmla="*/ 145786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grpFill/>
            <a:ln w="9525">
              <a:noFill/>
              <a:round/>
            </a:ln>
          </p:spPr>
          <p:txBody>
            <a:bodyPr/>
            <a:lstStyle/>
            <a:p>
              <a:r>
                <a:rPr lang="en-US" altLang="zh-CN"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2</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55" name="组合 47"/>
          <p:cNvGrpSpPr/>
          <p:nvPr/>
        </p:nvGrpSpPr>
        <p:grpSpPr bwMode="auto">
          <a:xfrm>
            <a:off x="6588468" y="1465223"/>
            <a:ext cx="583792" cy="557212"/>
            <a:chOff x="0" y="0"/>
            <a:chExt cx="650875" cy="620712"/>
          </a:xfrm>
          <a:solidFill>
            <a:schemeClr val="accent1"/>
          </a:solidFill>
        </p:grpSpPr>
        <p:sp>
          <p:nvSpPr>
            <p:cNvPr id="56" name="Oval 20"/>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7" name="Freeform 21"/>
            <p:cNvSpPr>
              <a:spLocks noEditPoints="1"/>
            </p:cNvSpPr>
            <p:nvPr/>
          </p:nvSpPr>
          <p:spPr bwMode="auto">
            <a:xfrm>
              <a:off x="138908" y="80792"/>
              <a:ext cx="373061" cy="265113"/>
            </a:xfrm>
            <a:custGeom>
              <a:avLst/>
              <a:gdLst>
                <a:gd name="T0" fmla="*/ 75598 w 454"/>
                <a:gd name="T1" fmla="*/ 139615 h 338"/>
                <a:gd name="T2" fmla="*/ 135584 w 454"/>
                <a:gd name="T3" fmla="*/ 40002 h 338"/>
                <a:gd name="T4" fmla="*/ 151197 w 454"/>
                <a:gd name="T5" fmla="*/ 23531 h 338"/>
                <a:gd name="T6" fmla="*/ 287603 w 454"/>
                <a:gd name="T7" fmla="*/ 33727 h 338"/>
                <a:gd name="T8" fmla="*/ 280207 w 454"/>
                <a:gd name="T9" fmla="*/ 18040 h 338"/>
                <a:gd name="T10" fmla="*/ 311433 w 454"/>
                <a:gd name="T11" fmla="*/ 8628 h 338"/>
                <a:gd name="T12" fmla="*/ 332798 w 454"/>
                <a:gd name="T13" fmla="*/ 10197 h 338"/>
                <a:gd name="T14" fmla="*/ 326224 w 454"/>
                <a:gd name="T15" fmla="*/ 40002 h 338"/>
                <a:gd name="T16" fmla="*/ 314720 w 454"/>
                <a:gd name="T17" fmla="*/ 55689 h 338"/>
                <a:gd name="T18" fmla="*/ 236656 w 454"/>
                <a:gd name="T19" fmla="*/ 124712 h 338"/>
                <a:gd name="T20" fmla="*/ 235834 w 454"/>
                <a:gd name="T21" fmla="*/ 124712 h 338"/>
                <a:gd name="T22" fmla="*/ 360736 w 454"/>
                <a:gd name="T23" fmla="*/ 242366 h 338"/>
                <a:gd name="T24" fmla="*/ 360736 w 454"/>
                <a:gd name="T25" fmla="*/ 265112 h 338"/>
                <a:gd name="T26" fmla="*/ 289246 w 454"/>
                <a:gd name="T27" fmla="*/ 265112 h 338"/>
                <a:gd name="T28" fmla="*/ 211183 w 454"/>
                <a:gd name="T29" fmla="*/ 265112 h 338"/>
                <a:gd name="T30" fmla="*/ 133941 w 454"/>
                <a:gd name="T31" fmla="*/ 265112 h 338"/>
                <a:gd name="T32" fmla="*/ 55877 w 454"/>
                <a:gd name="T33" fmla="*/ 265112 h 338"/>
                <a:gd name="T34" fmla="*/ 0 w 454"/>
                <a:gd name="T35" fmla="*/ 254131 h 338"/>
                <a:gd name="T36" fmla="*/ 11504 w 454"/>
                <a:gd name="T37" fmla="*/ 0 h 338"/>
                <a:gd name="T38" fmla="*/ 23830 w 454"/>
                <a:gd name="T39" fmla="*/ 242366 h 338"/>
                <a:gd name="T40" fmla="*/ 55877 w 454"/>
                <a:gd name="T41" fmla="*/ 192167 h 338"/>
                <a:gd name="T42" fmla="*/ 89568 w 454"/>
                <a:gd name="T43" fmla="*/ 181186 h 338"/>
                <a:gd name="T44" fmla="*/ 101072 w 454"/>
                <a:gd name="T45" fmla="*/ 242366 h 338"/>
                <a:gd name="T46" fmla="*/ 133941 w 454"/>
                <a:gd name="T47" fmla="*/ 114516 h 338"/>
                <a:gd name="T48" fmla="*/ 167631 w 454"/>
                <a:gd name="T49" fmla="*/ 103535 h 338"/>
                <a:gd name="T50" fmla="*/ 179135 w 454"/>
                <a:gd name="T51" fmla="*/ 242366 h 338"/>
                <a:gd name="T52" fmla="*/ 211183 w 454"/>
                <a:gd name="T53" fmla="*/ 152165 h 338"/>
                <a:gd name="T54" fmla="*/ 244873 w 454"/>
                <a:gd name="T55" fmla="*/ 141184 h 338"/>
                <a:gd name="T56" fmla="*/ 256377 w 454"/>
                <a:gd name="T57" fmla="*/ 242366 h 338"/>
                <a:gd name="T58" fmla="*/ 289246 w 454"/>
                <a:gd name="T59" fmla="*/ 88632 h 338"/>
                <a:gd name="T60" fmla="*/ 322937 w 454"/>
                <a:gd name="T61" fmla="*/ 77651 h 338"/>
                <a:gd name="T62" fmla="*/ 334441 w 454"/>
                <a:gd name="T63" fmla="*/ 242366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grpFill/>
            <a:ln w="9525">
              <a:noFill/>
              <a:round/>
            </a:ln>
          </p:spPr>
          <p:txBody>
            <a:bodyPr/>
            <a:lstStyle/>
            <a:p>
              <a:r>
                <a:rPr lang="en-US" altLang="zh-CN"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3</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58" name="组合 45"/>
          <p:cNvGrpSpPr/>
          <p:nvPr/>
        </p:nvGrpSpPr>
        <p:grpSpPr bwMode="auto">
          <a:xfrm>
            <a:off x="2169092" y="1516317"/>
            <a:ext cx="583792" cy="557212"/>
            <a:chOff x="0" y="0"/>
            <a:chExt cx="650875" cy="620712"/>
          </a:xfrm>
          <a:solidFill>
            <a:schemeClr val="accent1"/>
          </a:solidFill>
        </p:grpSpPr>
        <p:sp>
          <p:nvSpPr>
            <p:cNvPr id="59" name="Oval 17"/>
            <p:cNvSpPr>
              <a:spLocks noChangeArrowheads="1"/>
            </p:cNvSpPr>
            <p:nvPr/>
          </p:nvSpPr>
          <p:spPr bwMode="auto">
            <a:xfrm>
              <a:off x="0" y="0"/>
              <a:ext cx="650875" cy="620712"/>
            </a:xfrm>
            <a:prstGeom prst="ellipse">
              <a:avLst/>
            </a:prstGeom>
            <a:grpFill/>
            <a:ln w="9525">
              <a:noFill/>
              <a:round/>
            </a:ln>
          </p:spPr>
          <p:txBody>
            <a:bodyPr/>
            <a:lstStyle/>
            <a:p>
              <a:pPr eaLnBrk="1" hangingPunct="1"/>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0" name="Freeform 18"/>
            <p:cNvSpPr>
              <a:spLocks noEditPoints="1"/>
            </p:cNvSpPr>
            <p:nvPr/>
          </p:nvSpPr>
          <p:spPr bwMode="auto">
            <a:xfrm>
              <a:off x="147696" y="73025"/>
              <a:ext cx="190500" cy="465137"/>
            </a:xfrm>
            <a:custGeom>
              <a:avLst/>
              <a:gdLst>
                <a:gd name="T0" fmla="*/ 1635 w 233"/>
                <a:gd name="T1" fmla="*/ 165451 h 596"/>
                <a:gd name="T2" fmla="*/ 1635 w 233"/>
                <a:gd name="T3" fmla="*/ 177158 h 596"/>
                <a:gd name="T4" fmla="*/ 44150 w 233"/>
                <a:gd name="T5" fmla="*/ 295003 h 596"/>
                <a:gd name="T6" fmla="*/ 84212 w 233"/>
                <a:gd name="T7" fmla="*/ 295003 h 596"/>
                <a:gd name="T8" fmla="*/ 89118 w 233"/>
                <a:gd name="T9" fmla="*/ 290320 h 596"/>
                <a:gd name="T10" fmla="*/ 89118 w 233"/>
                <a:gd name="T11" fmla="*/ 135015 h 596"/>
                <a:gd name="T12" fmla="*/ 73584 w 233"/>
                <a:gd name="T13" fmla="*/ 119406 h 596"/>
                <a:gd name="T14" fmla="*/ 97294 w 233"/>
                <a:gd name="T15" fmla="*/ 98334 h 596"/>
                <a:gd name="T16" fmla="*/ 114464 w 233"/>
                <a:gd name="T17" fmla="*/ 120967 h 596"/>
                <a:gd name="T18" fmla="*/ 98929 w 233"/>
                <a:gd name="T19" fmla="*/ 134234 h 596"/>
                <a:gd name="T20" fmla="*/ 98929 w 233"/>
                <a:gd name="T21" fmla="*/ 290320 h 596"/>
                <a:gd name="T22" fmla="*/ 104652 w 233"/>
                <a:gd name="T23" fmla="*/ 295003 h 596"/>
                <a:gd name="T24" fmla="*/ 150438 w 233"/>
                <a:gd name="T25" fmla="*/ 295003 h 596"/>
                <a:gd name="T26" fmla="*/ 190500 w 233"/>
                <a:gd name="T27" fmla="*/ 177158 h 596"/>
                <a:gd name="T28" fmla="*/ 188865 w 233"/>
                <a:gd name="T29" fmla="*/ 166232 h 596"/>
                <a:gd name="T30" fmla="*/ 97294 w 233"/>
                <a:gd name="T31" fmla="*/ 3122 h 596"/>
                <a:gd name="T32" fmla="*/ 90753 w 233"/>
                <a:gd name="T33" fmla="*/ 3122 h 596"/>
                <a:gd name="T34" fmla="*/ 46603 w 233"/>
                <a:gd name="T35" fmla="*/ 83506 h 596"/>
                <a:gd name="T36" fmla="*/ 1635 w 233"/>
                <a:gd name="T37" fmla="*/ 165451 h 596"/>
                <a:gd name="T38" fmla="*/ 14717 w 233"/>
                <a:gd name="T39" fmla="*/ 357437 h 596"/>
                <a:gd name="T40" fmla="*/ 14717 w 233"/>
                <a:gd name="T41" fmla="*/ 459674 h 596"/>
                <a:gd name="T42" fmla="*/ 20440 w 233"/>
                <a:gd name="T43" fmla="*/ 464357 h 596"/>
                <a:gd name="T44" fmla="*/ 120187 w 233"/>
                <a:gd name="T45" fmla="*/ 464357 h 596"/>
                <a:gd name="T46" fmla="*/ 125092 w 233"/>
                <a:gd name="T47" fmla="*/ 459674 h 596"/>
                <a:gd name="T48" fmla="*/ 125092 w 233"/>
                <a:gd name="T49" fmla="*/ 351194 h 596"/>
                <a:gd name="T50" fmla="*/ 147167 w 233"/>
                <a:gd name="T51" fmla="*/ 351194 h 596"/>
                <a:gd name="T52" fmla="*/ 147167 w 233"/>
                <a:gd name="T53" fmla="*/ 462796 h 596"/>
                <a:gd name="T54" fmla="*/ 156161 w 233"/>
                <a:gd name="T55" fmla="*/ 464357 h 596"/>
                <a:gd name="T56" fmla="*/ 173330 w 233"/>
                <a:gd name="T57" fmla="*/ 464357 h 596"/>
                <a:gd name="T58" fmla="*/ 179871 w 233"/>
                <a:gd name="T59" fmla="*/ 458113 h 596"/>
                <a:gd name="T60" fmla="*/ 179871 w 233"/>
                <a:gd name="T61" fmla="*/ 357437 h 596"/>
                <a:gd name="T62" fmla="*/ 167607 w 233"/>
                <a:gd name="T63" fmla="*/ 326220 h 596"/>
                <a:gd name="T64" fmla="*/ 148803 w 233"/>
                <a:gd name="T65" fmla="*/ 308270 h 596"/>
                <a:gd name="T66" fmla="*/ 44150 w 233"/>
                <a:gd name="T67" fmla="*/ 309051 h 596"/>
                <a:gd name="T68" fmla="*/ 14717 w 233"/>
                <a:gd name="T69" fmla="*/ 357437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grpFill/>
            <a:ln w="9525">
              <a:noFill/>
              <a:round/>
            </a:ln>
          </p:spPr>
          <p:txBody>
            <a:bodyPr/>
            <a:lstStyle/>
            <a:p>
              <a:r>
                <a:rPr lang="en-US" altLang="zh-CN"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1</a:t>
              </a:r>
              <a:endParaRPr lang="zh-CN" altLang="en-US" sz="24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 fill="hold"/>
                                        <p:tgtEl>
                                          <p:spTgt spid="23"/>
                                        </p:tgtEl>
                                        <p:attrNameLst>
                                          <p:attrName>ppt_w</p:attrName>
                                        </p:attrNameLst>
                                      </p:cBhvr>
                                      <p:tavLst>
                                        <p:tav tm="0">
                                          <p:val>
                                            <p:fltVal val="0"/>
                                          </p:val>
                                        </p:tav>
                                        <p:tav tm="100000">
                                          <p:val>
                                            <p:strVal val="#ppt_w"/>
                                          </p:val>
                                        </p:tav>
                                      </p:tavLst>
                                    </p:anim>
                                    <p:anim calcmode="lin" valueType="num">
                                      <p:cBhvr>
                                        <p:cTn id="8" dur="300" fill="hold"/>
                                        <p:tgtEl>
                                          <p:spTgt spid="23"/>
                                        </p:tgtEl>
                                        <p:attrNameLst>
                                          <p:attrName>ppt_h</p:attrName>
                                        </p:attrNameLst>
                                      </p:cBhvr>
                                      <p:tavLst>
                                        <p:tav tm="0">
                                          <p:val>
                                            <p:fltVal val="0"/>
                                          </p:val>
                                        </p:tav>
                                        <p:tav tm="100000">
                                          <p:val>
                                            <p:strVal val="#ppt_h"/>
                                          </p:val>
                                        </p:tav>
                                      </p:tavLst>
                                    </p:anim>
                                    <p:anim calcmode="lin" valueType="num">
                                      <p:cBhvr>
                                        <p:cTn id="9" dur="300" fill="hold"/>
                                        <p:tgtEl>
                                          <p:spTgt spid="23"/>
                                        </p:tgtEl>
                                        <p:attrNameLst>
                                          <p:attrName>style.rotation</p:attrName>
                                        </p:attrNameLst>
                                      </p:cBhvr>
                                      <p:tavLst>
                                        <p:tav tm="0">
                                          <p:val>
                                            <p:fltVal val="90"/>
                                          </p:val>
                                        </p:tav>
                                        <p:tav tm="100000">
                                          <p:val>
                                            <p:fltVal val="0"/>
                                          </p:val>
                                        </p:tav>
                                      </p:tavLst>
                                    </p:anim>
                                    <p:animEffect transition="in" filter="fade">
                                      <p:cBhvr>
                                        <p:cTn id="10" dur="300"/>
                                        <p:tgtEl>
                                          <p:spTgt spid="2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300" fill="hold"/>
                                        <p:tgtEl>
                                          <p:spTgt spid="24"/>
                                        </p:tgtEl>
                                        <p:attrNameLst>
                                          <p:attrName>ppt_w</p:attrName>
                                        </p:attrNameLst>
                                      </p:cBhvr>
                                      <p:tavLst>
                                        <p:tav tm="0">
                                          <p:val>
                                            <p:fltVal val="0"/>
                                          </p:val>
                                        </p:tav>
                                        <p:tav tm="100000">
                                          <p:val>
                                            <p:strVal val="#ppt_w"/>
                                          </p:val>
                                        </p:tav>
                                      </p:tavLst>
                                    </p:anim>
                                    <p:anim calcmode="lin" valueType="num">
                                      <p:cBhvr>
                                        <p:cTn id="14" dur="300" fill="hold"/>
                                        <p:tgtEl>
                                          <p:spTgt spid="24"/>
                                        </p:tgtEl>
                                        <p:attrNameLst>
                                          <p:attrName>ppt_h</p:attrName>
                                        </p:attrNameLst>
                                      </p:cBhvr>
                                      <p:tavLst>
                                        <p:tav tm="0">
                                          <p:val>
                                            <p:fltVal val="0"/>
                                          </p:val>
                                        </p:tav>
                                        <p:tav tm="100000">
                                          <p:val>
                                            <p:strVal val="#ppt_h"/>
                                          </p:val>
                                        </p:tav>
                                      </p:tavLst>
                                    </p:anim>
                                    <p:anim calcmode="lin" valueType="num">
                                      <p:cBhvr>
                                        <p:cTn id="15" dur="300" fill="hold"/>
                                        <p:tgtEl>
                                          <p:spTgt spid="24"/>
                                        </p:tgtEl>
                                        <p:attrNameLst>
                                          <p:attrName>style.rotation</p:attrName>
                                        </p:attrNameLst>
                                      </p:cBhvr>
                                      <p:tavLst>
                                        <p:tav tm="0">
                                          <p:val>
                                            <p:fltVal val="90"/>
                                          </p:val>
                                        </p:tav>
                                        <p:tav tm="100000">
                                          <p:val>
                                            <p:fltVal val="0"/>
                                          </p:val>
                                        </p:tav>
                                      </p:tavLst>
                                    </p:anim>
                                    <p:animEffect transition="in" filter="fade">
                                      <p:cBhvr>
                                        <p:cTn id="16" dur="300"/>
                                        <p:tgtEl>
                                          <p:spTgt spid="24"/>
                                        </p:tgtEl>
                                      </p:cBhvr>
                                    </p:animEffect>
                                  </p:childTnLst>
                                </p:cTn>
                              </p:par>
                            </p:childTnLst>
                          </p:cTn>
                        </p:par>
                        <p:par>
                          <p:cTn id="17" fill="hold">
                            <p:stCondLst>
                              <p:cond delay="500"/>
                            </p:stCondLst>
                            <p:childTnLst>
                              <p:par>
                                <p:cTn id="18" presetID="2" presetClass="entr" presetSubtype="6"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1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20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1+#ppt_w/2"/>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3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3"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1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20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3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4" grpId="0" autoUpdateAnimBg="0"/>
      <p:bldP spid="25" grpId="0" autoUpdateAnimBg="0"/>
      <p:bldP spid="26" grpId="0" autoUpdateAnimBg="0"/>
      <p:bldP spid="27" grpId="0" autoUpdateAnimBg="0"/>
      <p:bldP spid="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978881" y="1580385"/>
            <a:ext cx="4234242" cy="3996267"/>
            <a:chOff x="877570" y="1462088"/>
            <a:chExt cx="3176095" cy="2997200"/>
          </a:xfrm>
        </p:grpSpPr>
        <p:grpSp>
          <p:nvGrpSpPr>
            <p:cNvPr id="28" name="组合 27"/>
            <p:cNvGrpSpPr/>
            <p:nvPr/>
          </p:nvGrpSpPr>
          <p:grpSpPr>
            <a:xfrm>
              <a:off x="877570" y="1462088"/>
              <a:ext cx="3044825" cy="2997200"/>
              <a:chOff x="2432050" y="1462088"/>
              <a:chExt cx="3044825" cy="2997200"/>
            </a:xfrm>
          </p:grpSpPr>
          <p:grpSp>
            <p:nvGrpSpPr>
              <p:cNvPr id="32" name="组合 31"/>
              <p:cNvGrpSpPr/>
              <p:nvPr/>
            </p:nvGrpSpPr>
            <p:grpSpPr>
              <a:xfrm>
                <a:off x="2432050" y="1462088"/>
                <a:ext cx="2470150" cy="2997200"/>
                <a:chOff x="2432050" y="1462088"/>
                <a:chExt cx="2470150" cy="2997200"/>
              </a:xfrm>
            </p:grpSpPr>
            <p:sp>
              <p:nvSpPr>
                <p:cNvPr id="40" name="Freeform 5"/>
                <p:cNvSpPr/>
                <p:nvPr/>
              </p:nvSpPr>
              <p:spPr bwMode="auto">
                <a:xfrm>
                  <a:off x="2432050" y="1484313"/>
                  <a:ext cx="2403475" cy="2974975"/>
                </a:xfrm>
                <a:custGeom>
                  <a:avLst/>
                  <a:gdLst>
                    <a:gd name="T0" fmla="*/ 534 w 1514"/>
                    <a:gd name="T1" fmla="*/ 0 h 1874"/>
                    <a:gd name="T2" fmla="*/ 502 w 1514"/>
                    <a:gd name="T3" fmla="*/ 16 h 1874"/>
                    <a:gd name="T4" fmla="*/ 416 w 1514"/>
                    <a:gd name="T5" fmla="*/ 70 h 1874"/>
                    <a:gd name="T6" fmla="*/ 360 w 1514"/>
                    <a:gd name="T7" fmla="*/ 114 h 1874"/>
                    <a:gd name="T8" fmla="*/ 298 w 1514"/>
                    <a:gd name="T9" fmla="*/ 170 h 1874"/>
                    <a:gd name="T10" fmla="*/ 232 w 1514"/>
                    <a:gd name="T11" fmla="*/ 238 h 1874"/>
                    <a:gd name="T12" fmla="*/ 164 w 1514"/>
                    <a:gd name="T13" fmla="*/ 322 h 1874"/>
                    <a:gd name="T14" fmla="*/ 148 w 1514"/>
                    <a:gd name="T15" fmla="*/ 346 h 1874"/>
                    <a:gd name="T16" fmla="*/ 104 w 1514"/>
                    <a:gd name="T17" fmla="*/ 424 h 1874"/>
                    <a:gd name="T18" fmla="*/ 56 w 1514"/>
                    <a:gd name="T19" fmla="*/ 540 h 1874"/>
                    <a:gd name="T20" fmla="*/ 22 w 1514"/>
                    <a:gd name="T21" fmla="*/ 668 h 1874"/>
                    <a:gd name="T22" fmla="*/ 4 w 1514"/>
                    <a:gd name="T23" fmla="*/ 802 h 1874"/>
                    <a:gd name="T24" fmla="*/ 2 w 1514"/>
                    <a:gd name="T25" fmla="*/ 942 h 1874"/>
                    <a:gd name="T26" fmla="*/ 12 w 1514"/>
                    <a:gd name="T27" fmla="*/ 1046 h 1874"/>
                    <a:gd name="T28" fmla="*/ 26 w 1514"/>
                    <a:gd name="T29" fmla="*/ 1114 h 1874"/>
                    <a:gd name="T30" fmla="*/ 44 w 1514"/>
                    <a:gd name="T31" fmla="*/ 1180 h 1874"/>
                    <a:gd name="T32" fmla="*/ 68 w 1514"/>
                    <a:gd name="T33" fmla="*/ 1244 h 1874"/>
                    <a:gd name="T34" fmla="*/ 96 w 1514"/>
                    <a:gd name="T35" fmla="*/ 1306 h 1874"/>
                    <a:gd name="T36" fmla="*/ 112 w 1514"/>
                    <a:gd name="T37" fmla="*/ 1336 h 1874"/>
                    <a:gd name="T38" fmla="*/ 188 w 1514"/>
                    <a:gd name="T39" fmla="*/ 1450 h 1874"/>
                    <a:gd name="T40" fmla="*/ 270 w 1514"/>
                    <a:gd name="T41" fmla="*/ 1550 h 1874"/>
                    <a:gd name="T42" fmla="*/ 364 w 1514"/>
                    <a:gd name="T43" fmla="*/ 1636 h 1874"/>
                    <a:gd name="T44" fmla="*/ 462 w 1514"/>
                    <a:gd name="T45" fmla="*/ 1710 h 1874"/>
                    <a:gd name="T46" fmla="*/ 568 w 1514"/>
                    <a:gd name="T47" fmla="*/ 1770 h 1874"/>
                    <a:gd name="T48" fmla="*/ 676 w 1514"/>
                    <a:gd name="T49" fmla="*/ 1818 h 1874"/>
                    <a:gd name="T50" fmla="*/ 788 w 1514"/>
                    <a:gd name="T51" fmla="*/ 1850 h 1874"/>
                    <a:gd name="T52" fmla="*/ 902 w 1514"/>
                    <a:gd name="T53" fmla="*/ 1868 h 1874"/>
                    <a:gd name="T54" fmla="*/ 960 w 1514"/>
                    <a:gd name="T55" fmla="*/ 1872 h 1874"/>
                    <a:gd name="T56" fmla="*/ 1066 w 1514"/>
                    <a:gd name="T57" fmla="*/ 1872 h 1874"/>
                    <a:gd name="T58" fmla="*/ 1166 w 1514"/>
                    <a:gd name="T59" fmla="*/ 1860 h 1874"/>
                    <a:gd name="T60" fmla="*/ 1256 w 1514"/>
                    <a:gd name="T61" fmla="*/ 1840 h 1874"/>
                    <a:gd name="T62" fmla="*/ 1334 w 1514"/>
                    <a:gd name="T63" fmla="*/ 1816 h 1874"/>
                    <a:gd name="T64" fmla="*/ 1402 w 1514"/>
                    <a:gd name="T65" fmla="*/ 1788 h 1874"/>
                    <a:gd name="T66" fmla="*/ 1456 w 1514"/>
                    <a:gd name="T67" fmla="*/ 1758 h 1874"/>
                    <a:gd name="T68" fmla="*/ 1496 w 1514"/>
                    <a:gd name="T69" fmla="*/ 1730 h 1874"/>
                    <a:gd name="T70" fmla="*/ 1512 w 1514"/>
                    <a:gd name="T71" fmla="*/ 1716 h 1874"/>
                    <a:gd name="T72" fmla="*/ 1514 w 1514"/>
                    <a:gd name="T73" fmla="*/ 1706 h 1874"/>
                    <a:gd name="T74" fmla="*/ 1504 w 1514"/>
                    <a:gd name="T75" fmla="*/ 1658 h 1874"/>
                    <a:gd name="T76" fmla="*/ 1470 w 1514"/>
                    <a:gd name="T77" fmla="*/ 1580 h 1874"/>
                    <a:gd name="T78" fmla="*/ 1388 w 1514"/>
                    <a:gd name="T79" fmla="*/ 1420 h 1874"/>
                    <a:gd name="T80" fmla="*/ 1232 w 1514"/>
                    <a:gd name="T81" fmla="*/ 1144 h 1874"/>
                    <a:gd name="T82" fmla="*/ 1048 w 1514"/>
                    <a:gd name="T83" fmla="*/ 832 h 1874"/>
                    <a:gd name="T84" fmla="*/ 696 w 1514"/>
                    <a:gd name="T85" fmla="*/ 258 h 1874"/>
                    <a:gd name="T86" fmla="*/ 534 w 1514"/>
                    <a:gd name="T87"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4" h="1874">
                      <a:moveTo>
                        <a:pt x="534" y="0"/>
                      </a:moveTo>
                      <a:lnTo>
                        <a:pt x="534" y="0"/>
                      </a:lnTo>
                      <a:lnTo>
                        <a:pt x="526" y="4"/>
                      </a:lnTo>
                      <a:lnTo>
                        <a:pt x="502" y="16"/>
                      </a:lnTo>
                      <a:lnTo>
                        <a:pt x="464" y="38"/>
                      </a:lnTo>
                      <a:lnTo>
                        <a:pt x="416" y="70"/>
                      </a:lnTo>
                      <a:lnTo>
                        <a:pt x="390" y="90"/>
                      </a:lnTo>
                      <a:lnTo>
                        <a:pt x="360" y="114"/>
                      </a:lnTo>
                      <a:lnTo>
                        <a:pt x="330" y="140"/>
                      </a:lnTo>
                      <a:lnTo>
                        <a:pt x="298" y="170"/>
                      </a:lnTo>
                      <a:lnTo>
                        <a:pt x="266" y="202"/>
                      </a:lnTo>
                      <a:lnTo>
                        <a:pt x="232" y="238"/>
                      </a:lnTo>
                      <a:lnTo>
                        <a:pt x="198" y="280"/>
                      </a:lnTo>
                      <a:lnTo>
                        <a:pt x="164" y="322"/>
                      </a:lnTo>
                      <a:lnTo>
                        <a:pt x="164" y="322"/>
                      </a:lnTo>
                      <a:lnTo>
                        <a:pt x="148" y="346"/>
                      </a:lnTo>
                      <a:lnTo>
                        <a:pt x="134" y="372"/>
                      </a:lnTo>
                      <a:lnTo>
                        <a:pt x="104" y="424"/>
                      </a:lnTo>
                      <a:lnTo>
                        <a:pt x="78" y="480"/>
                      </a:lnTo>
                      <a:lnTo>
                        <a:pt x="56" y="540"/>
                      </a:lnTo>
                      <a:lnTo>
                        <a:pt x="36" y="602"/>
                      </a:lnTo>
                      <a:lnTo>
                        <a:pt x="22" y="668"/>
                      </a:lnTo>
                      <a:lnTo>
                        <a:pt x="10" y="734"/>
                      </a:lnTo>
                      <a:lnTo>
                        <a:pt x="4" y="802"/>
                      </a:lnTo>
                      <a:lnTo>
                        <a:pt x="0" y="872"/>
                      </a:lnTo>
                      <a:lnTo>
                        <a:pt x="2" y="942"/>
                      </a:lnTo>
                      <a:lnTo>
                        <a:pt x="8" y="1010"/>
                      </a:lnTo>
                      <a:lnTo>
                        <a:pt x="12" y="1046"/>
                      </a:lnTo>
                      <a:lnTo>
                        <a:pt x="18" y="1080"/>
                      </a:lnTo>
                      <a:lnTo>
                        <a:pt x="26" y="1114"/>
                      </a:lnTo>
                      <a:lnTo>
                        <a:pt x="34" y="1146"/>
                      </a:lnTo>
                      <a:lnTo>
                        <a:pt x="44" y="1180"/>
                      </a:lnTo>
                      <a:lnTo>
                        <a:pt x="56" y="1212"/>
                      </a:lnTo>
                      <a:lnTo>
                        <a:pt x="68" y="1244"/>
                      </a:lnTo>
                      <a:lnTo>
                        <a:pt x="82" y="1276"/>
                      </a:lnTo>
                      <a:lnTo>
                        <a:pt x="96" y="1306"/>
                      </a:lnTo>
                      <a:lnTo>
                        <a:pt x="112" y="1336"/>
                      </a:lnTo>
                      <a:lnTo>
                        <a:pt x="112" y="1336"/>
                      </a:lnTo>
                      <a:lnTo>
                        <a:pt x="148" y="1394"/>
                      </a:lnTo>
                      <a:lnTo>
                        <a:pt x="188" y="1450"/>
                      </a:lnTo>
                      <a:lnTo>
                        <a:pt x="228" y="1500"/>
                      </a:lnTo>
                      <a:lnTo>
                        <a:pt x="270" y="1550"/>
                      </a:lnTo>
                      <a:lnTo>
                        <a:pt x="316" y="1594"/>
                      </a:lnTo>
                      <a:lnTo>
                        <a:pt x="364" y="1636"/>
                      </a:lnTo>
                      <a:lnTo>
                        <a:pt x="412" y="1674"/>
                      </a:lnTo>
                      <a:lnTo>
                        <a:pt x="462" y="1710"/>
                      </a:lnTo>
                      <a:lnTo>
                        <a:pt x="514" y="1742"/>
                      </a:lnTo>
                      <a:lnTo>
                        <a:pt x="568" y="1770"/>
                      </a:lnTo>
                      <a:lnTo>
                        <a:pt x="622" y="1796"/>
                      </a:lnTo>
                      <a:lnTo>
                        <a:pt x="676" y="1818"/>
                      </a:lnTo>
                      <a:lnTo>
                        <a:pt x="732" y="1836"/>
                      </a:lnTo>
                      <a:lnTo>
                        <a:pt x="788" y="1850"/>
                      </a:lnTo>
                      <a:lnTo>
                        <a:pt x="846" y="1862"/>
                      </a:lnTo>
                      <a:lnTo>
                        <a:pt x="902" y="1868"/>
                      </a:lnTo>
                      <a:lnTo>
                        <a:pt x="902" y="1868"/>
                      </a:lnTo>
                      <a:lnTo>
                        <a:pt x="960" y="1872"/>
                      </a:lnTo>
                      <a:lnTo>
                        <a:pt x="1014" y="1874"/>
                      </a:lnTo>
                      <a:lnTo>
                        <a:pt x="1066" y="1872"/>
                      </a:lnTo>
                      <a:lnTo>
                        <a:pt x="1118" y="1868"/>
                      </a:lnTo>
                      <a:lnTo>
                        <a:pt x="1166" y="1860"/>
                      </a:lnTo>
                      <a:lnTo>
                        <a:pt x="1212" y="1852"/>
                      </a:lnTo>
                      <a:lnTo>
                        <a:pt x="1256" y="1840"/>
                      </a:lnTo>
                      <a:lnTo>
                        <a:pt x="1296" y="1828"/>
                      </a:lnTo>
                      <a:lnTo>
                        <a:pt x="1334" y="1816"/>
                      </a:lnTo>
                      <a:lnTo>
                        <a:pt x="1370" y="1802"/>
                      </a:lnTo>
                      <a:lnTo>
                        <a:pt x="1402" y="1788"/>
                      </a:lnTo>
                      <a:lnTo>
                        <a:pt x="1430" y="1772"/>
                      </a:lnTo>
                      <a:lnTo>
                        <a:pt x="1456" y="1758"/>
                      </a:lnTo>
                      <a:lnTo>
                        <a:pt x="1478" y="1744"/>
                      </a:lnTo>
                      <a:lnTo>
                        <a:pt x="1496" y="1730"/>
                      </a:lnTo>
                      <a:lnTo>
                        <a:pt x="1512" y="1716"/>
                      </a:lnTo>
                      <a:lnTo>
                        <a:pt x="1512" y="1716"/>
                      </a:lnTo>
                      <a:lnTo>
                        <a:pt x="1514" y="1712"/>
                      </a:lnTo>
                      <a:lnTo>
                        <a:pt x="1514" y="1706"/>
                      </a:lnTo>
                      <a:lnTo>
                        <a:pt x="1512" y="1686"/>
                      </a:lnTo>
                      <a:lnTo>
                        <a:pt x="1504" y="1658"/>
                      </a:lnTo>
                      <a:lnTo>
                        <a:pt x="1490" y="1622"/>
                      </a:lnTo>
                      <a:lnTo>
                        <a:pt x="1470" y="1580"/>
                      </a:lnTo>
                      <a:lnTo>
                        <a:pt x="1448" y="1532"/>
                      </a:lnTo>
                      <a:lnTo>
                        <a:pt x="1388" y="1420"/>
                      </a:lnTo>
                      <a:lnTo>
                        <a:pt x="1316" y="1288"/>
                      </a:lnTo>
                      <a:lnTo>
                        <a:pt x="1232" y="1144"/>
                      </a:lnTo>
                      <a:lnTo>
                        <a:pt x="1142" y="990"/>
                      </a:lnTo>
                      <a:lnTo>
                        <a:pt x="1048" y="832"/>
                      </a:lnTo>
                      <a:lnTo>
                        <a:pt x="862" y="524"/>
                      </a:lnTo>
                      <a:lnTo>
                        <a:pt x="696" y="258"/>
                      </a:lnTo>
                      <a:lnTo>
                        <a:pt x="534" y="0"/>
                      </a:lnTo>
                      <a:lnTo>
                        <a:pt x="534" y="0"/>
                      </a:lnTo>
                      <a:close/>
                    </a:path>
                  </a:pathLst>
                </a:custGeom>
                <a:gradFill flip="none" rotWithShape="1">
                  <a:gsLst>
                    <a:gs pos="20000">
                      <a:schemeClr val="accent5"/>
                    </a:gs>
                    <a:gs pos="80000">
                      <a:schemeClr val="accent5">
                        <a:lumMod val="60000"/>
                        <a:lumOff val="40000"/>
                      </a:schemeClr>
                    </a:gs>
                  </a:gsLst>
                  <a:lin ang="42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1" name="Freeform 6"/>
                <p:cNvSpPr/>
                <p:nvPr/>
              </p:nvSpPr>
              <p:spPr bwMode="auto">
                <a:xfrm>
                  <a:off x="3149600" y="1462088"/>
                  <a:ext cx="1752600" cy="2822575"/>
                </a:xfrm>
                <a:custGeom>
                  <a:avLst/>
                  <a:gdLst>
                    <a:gd name="T0" fmla="*/ 332 w 1104"/>
                    <a:gd name="T1" fmla="*/ 72 h 1778"/>
                    <a:gd name="T2" fmla="*/ 280 w 1104"/>
                    <a:gd name="T3" fmla="*/ 42 h 1778"/>
                    <a:gd name="T4" fmla="*/ 226 w 1104"/>
                    <a:gd name="T5" fmla="*/ 20 h 1778"/>
                    <a:gd name="T6" fmla="*/ 162 w 1104"/>
                    <a:gd name="T7" fmla="*/ 2 h 1778"/>
                    <a:gd name="T8" fmla="*/ 146 w 1104"/>
                    <a:gd name="T9" fmla="*/ 0 h 1778"/>
                    <a:gd name="T10" fmla="*/ 114 w 1104"/>
                    <a:gd name="T11" fmla="*/ 4 h 1778"/>
                    <a:gd name="T12" fmla="*/ 84 w 1104"/>
                    <a:gd name="T13" fmla="*/ 14 h 1778"/>
                    <a:gd name="T14" fmla="*/ 58 w 1104"/>
                    <a:gd name="T15" fmla="*/ 36 h 1778"/>
                    <a:gd name="T16" fmla="*/ 34 w 1104"/>
                    <a:gd name="T17" fmla="*/ 66 h 1778"/>
                    <a:gd name="T18" fmla="*/ 16 w 1104"/>
                    <a:gd name="T19" fmla="*/ 106 h 1778"/>
                    <a:gd name="T20" fmla="*/ 6 w 1104"/>
                    <a:gd name="T21" fmla="*/ 158 h 1778"/>
                    <a:gd name="T22" fmla="*/ 0 w 1104"/>
                    <a:gd name="T23" fmla="*/ 222 h 1778"/>
                    <a:gd name="T24" fmla="*/ 2 w 1104"/>
                    <a:gd name="T25" fmla="*/ 258 h 1778"/>
                    <a:gd name="T26" fmla="*/ 8 w 1104"/>
                    <a:gd name="T27" fmla="*/ 344 h 1778"/>
                    <a:gd name="T28" fmla="*/ 22 w 1104"/>
                    <a:gd name="T29" fmla="*/ 440 h 1778"/>
                    <a:gd name="T30" fmla="*/ 66 w 1104"/>
                    <a:gd name="T31" fmla="*/ 644 h 1778"/>
                    <a:gd name="T32" fmla="*/ 112 w 1104"/>
                    <a:gd name="T33" fmla="*/ 800 h 1778"/>
                    <a:gd name="T34" fmla="*/ 148 w 1104"/>
                    <a:gd name="T35" fmla="*/ 898 h 1778"/>
                    <a:gd name="T36" fmla="*/ 188 w 1104"/>
                    <a:gd name="T37" fmla="*/ 988 h 1778"/>
                    <a:gd name="T38" fmla="*/ 208 w 1104"/>
                    <a:gd name="T39" fmla="*/ 1028 h 1778"/>
                    <a:gd name="T40" fmla="*/ 310 w 1104"/>
                    <a:gd name="T41" fmla="*/ 1206 h 1778"/>
                    <a:gd name="T42" fmla="*/ 374 w 1104"/>
                    <a:gd name="T43" fmla="*/ 1300 h 1778"/>
                    <a:gd name="T44" fmla="*/ 444 w 1104"/>
                    <a:gd name="T45" fmla="*/ 1396 h 1778"/>
                    <a:gd name="T46" fmla="*/ 518 w 1104"/>
                    <a:gd name="T47" fmla="*/ 1486 h 1778"/>
                    <a:gd name="T48" fmla="*/ 594 w 1104"/>
                    <a:gd name="T49" fmla="*/ 1572 h 1778"/>
                    <a:gd name="T50" fmla="*/ 674 w 1104"/>
                    <a:gd name="T51" fmla="*/ 1646 h 1778"/>
                    <a:gd name="T52" fmla="*/ 752 w 1104"/>
                    <a:gd name="T53" fmla="*/ 1706 h 1778"/>
                    <a:gd name="T54" fmla="*/ 792 w 1104"/>
                    <a:gd name="T55" fmla="*/ 1730 h 1778"/>
                    <a:gd name="T56" fmla="*/ 862 w 1104"/>
                    <a:gd name="T57" fmla="*/ 1762 h 1778"/>
                    <a:gd name="T58" fmla="*/ 924 w 1104"/>
                    <a:gd name="T59" fmla="*/ 1778 h 1778"/>
                    <a:gd name="T60" fmla="*/ 976 w 1104"/>
                    <a:gd name="T61" fmla="*/ 1776 h 1778"/>
                    <a:gd name="T62" fmla="*/ 1022 w 1104"/>
                    <a:gd name="T63" fmla="*/ 1760 h 1778"/>
                    <a:gd name="T64" fmla="*/ 1056 w 1104"/>
                    <a:gd name="T65" fmla="*/ 1734 h 1778"/>
                    <a:gd name="T66" fmla="*/ 1082 w 1104"/>
                    <a:gd name="T67" fmla="*/ 1696 h 1778"/>
                    <a:gd name="T68" fmla="*/ 1100 w 1104"/>
                    <a:gd name="T69" fmla="*/ 1650 h 1778"/>
                    <a:gd name="T70" fmla="*/ 1104 w 1104"/>
                    <a:gd name="T71" fmla="*/ 1624 h 1778"/>
                    <a:gd name="T72" fmla="*/ 1100 w 1104"/>
                    <a:gd name="T73" fmla="*/ 1584 h 1778"/>
                    <a:gd name="T74" fmla="*/ 1078 w 1104"/>
                    <a:gd name="T75" fmla="*/ 1518 h 1778"/>
                    <a:gd name="T76" fmla="*/ 992 w 1104"/>
                    <a:gd name="T77" fmla="*/ 1324 h 1778"/>
                    <a:gd name="T78" fmla="*/ 870 w 1104"/>
                    <a:gd name="T79" fmla="*/ 1072 h 1778"/>
                    <a:gd name="T80" fmla="*/ 726 w 1104"/>
                    <a:gd name="T81" fmla="*/ 796 h 1778"/>
                    <a:gd name="T82" fmla="*/ 456 w 1104"/>
                    <a:gd name="T83" fmla="*/ 294 h 1778"/>
                    <a:gd name="T84" fmla="*/ 332 w 1104"/>
                    <a:gd name="T85" fmla="*/ 72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4" h="1778">
                      <a:moveTo>
                        <a:pt x="332" y="72"/>
                      </a:moveTo>
                      <a:lnTo>
                        <a:pt x="332" y="72"/>
                      </a:lnTo>
                      <a:lnTo>
                        <a:pt x="318" y="62"/>
                      </a:lnTo>
                      <a:lnTo>
                        <a:pt x="280" y="42"/>
                      </a:lnTo>
                      <a:lnTo>
                        <a:pt x="254" y="30"/>
                      </a:lnTo>
                      <a:lnTo>
                        <a:pt x="226" y="20"/>
                      </a:lnTo>
                      <a:lnTo>
                        <a:pt x="194" y="10"/>
                      </a:lnTo>
                      <a:lnTo>
                        <a:pt x="162" y="2"/>
                      </a:lnTo>
                      <a:lnTo>
                        <a:pt x="162" y="2"/>
                      </a:lnTo>
                      <a:lnTo>
                        <a:pt x="146" y="0"/>
                      </a:lnTo>
                      <a:lnTo>
                        <a:pt x="130" y="0"/>
                      </a:lnTo>
                      <a:lnTo>
                        <a:pt x="114" y="4"/>
                      </a:lnTo>
                      <a:lnTo>
                        <a:pt x="98" y="8"/>
                      </a:lnTo>
                      <a:lnTo>
                        <a:pt x="84" y="14"/>
                      </a:lnTo>
                      <a:lnTo>
                        <a:pt x="70" y="24"/>
                      </a:lnTo>
                      <a:lnTo>
                        <a:pt x="58" y="36"/>
                      </a:lnTo>
                      <a:lnTo>
                        <a:pt x="46" y="50"/>
                      </a:lnTo>
                      <a:lnTo>
                        <a:pt x="34" y="66"/>
                      </a:lnTo>
                      <a:lnTo>
                        <a:pt x="24" y="86"/>
                      </a:lnTo>
                      <a:lnTo>
                        <a:pt x="16" y="106"/>
                      </a:lnTo>
                      <a:lnTo>
                        <a:pt x="10" y="132"/>
                      </a:lnTo>
                      <a:lnTo>
                        <a:pt x="6" y="158"/>
                      </a:lnTo>
                      <a:lnTo>
                        <a:pt x="2" y="190"/>
                      </a:lnTo>
                      <a:lnTo>
                        <a:pt x="0" y="222"/>
                      </a:lnTo>
                      <a:lnTo>
                        <a:pt x="2" y="258"/>
                      </a:lnTo>
                      <a:lnTo>
                        <a:pt x="2" y="258"/>
                      </a:lnTo>
                      <a:lnTo>
                        <a:pt x="4" y="300"/>
                      </a:lnTo>
                      <a:lnTo>
                        <a:pt x="8" y="344"/>
                      </a:lnTo>
                      <a:lnTo>
                        <a:pt x="14" y="392"/>
                      </a:lnTo>
                      <a:lnTo>
                        <a:pt x="22" y="440"/>
                      </a:lnTo>
                      <a:lnTo>
                        <a:pt x="42" y="540"/>
                      </a:lnTo>
                      <a:lnTo>
                        <a:pt x="66" y="644"/>
                      </a:lnTo>
                      <a:lnTo>
                        <a:pt x="96" y="748"/>
                      </a:lnTo>
                      <a:lnTo>
                        <a:pt x="112" y="800"/>
                      </a:lnTo>
                      <a:lnTo>
                        <a:pt x="130" y="848"/>
                      </a:lnTo>
                      <a:lnTo>
                        <a:pt x="148" y="898"/>
                      </a:lnTo>
                      <a:lnTo>
                        <a:pt x="168" y="944"/>
                      </a:lnTo>
                      <a:lnTo>
                        <a:pt x="188" y="988"/>
                      </a:lnTo>
                      <a:lnTo>
                        <a:pt x="208" y="1028"/>
                      </a:lnTo>
                      <a:lnTo>
                        <a:pt x="208" y="1028"/>
                      </a:lnTo>
                      <a:lnTo>
                        <a:pt x="254" y="1114"/>
                      </a:lnTo>
                      <a:lnTo>
                        <a:pt x="310" y="1206"/>
                      </a:lnTo>
                      <a:lnTo>
                        <a:pt x="340" y="1252"/>
                      </a:lnTo>
                      <a:lnTo>
                        <a:pt x="374" y="1300"/>
                      </a:lnTo>
                      <a:lnTo>
                        <a:pt x="408" y="1348"/>
                      </a:lnTo>
                      <a:lnTo>
                        <a:pt x="444" y="1396"/>
                      </a:lnTo>
                      <a:lnTo>
                        <a:pt x="480" y="1442"/>
                      </a:lnTo>
                      <a:lnTo>
                        <a:pt x="518" y="1486"/>
                      </a:lnTo>
                      <a:lnTo>
                        <a:pt x="556" y="1530"/>
                      </a:lnTo>
                      <a:lnTo>
                        <a:pt x="594" y="1572"/>
                      </a:lnTo>
                      <a:lnTo>
                        <a:pt x="634" y="1610"/>
                      </a:lnTo>
                      <a:lnTo>
                        <a:pt x="674" y="1646"/>
                      </a:lnTo>
                      <a:lnTo>
                        <a:pt x="714" y="1678"/>
                      </a:lnTo>
                      <a:lnTo>
                        <a:pt x="752" y="1706"/>
                      </a:lnTo>
                      <a:lnTo>
                        <a:pt x="752" y="1706"/>
                      </a:lnTo>
                      <a:lnTo>
                        <a:pt x="792" y="1730"/>
                      </a:lnTo>
                      <a:lnTo>
                        <a:pt x="828" y="1748"/>
                      </a:lnTo>
                      <a:lnTo>
                        <a:pt x="862" y="1762"/>
                      </a:lnTo>
                      <a:lnTo>
                        <a:pt x="894" y="1772"/>
                      </a:lnTo>
                      <a:lnTo>
                        <a:pt x="924" y="1778"/>
                      </a:lnTo>
                      <a:lnTo>
                        <a:pt x="952" y="1778"/>
                      </a:lnTo>
                      <a:lnTo>
                        <a:pt x="976" y="1776"/>
                      </a:lnTo>
                      <a:lnTo>
                        <a:pt x="1000" y="1770"/>
                      </a:lnTo>
                      <a:lnTo>
                        <a:pt x="1022" y="1760"/>
                      </a:lnTo>
                      <a:lnTo>
                        <a:pt x="1040" y="1748"/>
                      </a:lnTo>
                      <a:lnTo>
                        <a:pt x="1056" y="1734"/>
                      </a:lnTo>
                      <a:lnTo>
                        <a:pt x="1070" y="1716"/>
                      </a:lnTo>
                      <a:lnTo>
                        <a:pt x="1082" y="1696"/>
                      </a:lnTo>
                      <a:lnTo>
                        <a:pt x="1092" y="1674"/>
                      </a:lnTo>
                      <a:lnTo>
                        <a:pt x="1100" y="1650"/>
                      </a:lnTo>
                      <a:lnTo>
                        <a:pt x="1104" y="1624"/>
                      </a:lnTo>
                      <a:lnTo>
                        <a:pt x="1104" y="1624"/>
                      </a:lnTo>
                      <a:lnTo>
                        <a:pt x="1104" y="1608"/>
                      </a:lnTo>
                      <a:lnTo>
                        <a:pt x="1100" y="1584"/>
                      </a:lnTo>
                      <a:lnTo>
                        <a:pt x="1090" y="1554"/>
                      </a:lnTo>
                      <a:lnTo>
                        <a:pt x="1078" y="1518"/>
                      </a:lnTo>
                      <a:lnTo>
                        <a:pt x="1042" y="1430"/>
                      </a:lnTo>
                      <a:lnTo>
                        <a:pt x="992" y="1324"/>
                      </a:lnTo>
                      <a:lnTo>
                        <a:pt x="934" y="1204"/>
                      </a:lnTo>
                      <a:lnTo>
                        <a:pt x="870" y="1072"/>
                      </a:lnTo>
                      <a:lnTo>
                        <a:pt x="800" y="936"/>
                      </a:lnTo>
                      <a:lnTo>
                        <a:pt x="726" y="796"/>
                      </a:lnTo>
                      <a:lnTo>
                        <a:pt x="582" y="526"/>
                      </a:lnTo>
                      <a:lnTo>
                        <a:pt x="456" y="294"/>
                      </a:lnTo>
                      <a:lnTo>
                        <a:pt x="332" y="72"/>
                      </a:lnTo>
                      <a:lnTo>
                        <a:pt x="332" y="72"/>
                      </a:lnTo>
                      <a:close/>
                    </a:path>
                  </a:pathLst>
                </a:custGeom>
                <a:gradFill flip="none" rotWithShape="1">
                  <a:gsLst>
                    <a:gs pos="80000">
                      <a:schemeClr val="accent5"/>
                    </a:gs>
                    <a:gs pos="20000">
                      <a:schemeClr val="accent5">
                        <a:lumMod val="75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33" name="Freeform 7"/>
              <p:cNvSpPr/>
              <p:nvPr/>
            </p:nvSpPr>
            <p:spPr bwMode="auto">
              <a:xfrm>
                <a:off x="3457575" y="1719263"/>
                <a:ext cx="1644650" cy="1581150"/>
              </a:xfrm>
              <a:custGeom>
                <a:avLst/>
                <a:gdLst>
                  <a:gd name="T0" fmla="*/ 2 w 1036"/>
                  <a:gd name="T1" fmla="*/ 76 h 996"/>
                  <a:gd name="T2" fmla="*/ 2 w 1036"/>
                  <a:gd name="T3" fmla="*/ 76 h 996"/>
                  <a:gd name="T4" fmla="*/ 0 w 1036"/>
                  <a:gd name="T5" fmla="*/ 90 h 996"/>
                  <a:gd name="T6" fmla="*/ 0 w 1036"/>
                  <a:gd name="T7" fmla="*/ 132 h 996"/>
                  <a:gd name="T8" fmla="*/ 2 w 1036"/>
                  <a:gd name="T9" fmla="*/ 162 h 996"/>
                  <a:gd name="T10" fmla="*/ 6 w 1036"/>
                  <a:gd name="T11" fmla="*/ 198 h 996"/>
                  <a:gd name="T12" fmla="*/ 12 w 1036"/>
                  <a:gd name="T13" fmla="*/ 242 h 996"/>
                  <a:gd name="T14" fmla="*/ 22 w 1036"/>
                  <a:gd name="T15" fmla="*/ 292 h 996"/>
                  <a:gd name="T16" fmla="*/ 36 w 1036"/>
                  <a:gd name="T17" fmla="*/ 350 h 996"/>
                  <a:gd name="T18" fmla="*/ 54 w 1036"/>
                  <a:gd name="T19" fmla="*/ 412 h 996"/>
                  <a:gd name="T20" fmla="*/ 78 w 1036"/>
                  <a:gd name="T21" fmla="*/ 482 h 996"/>
                  <a:gd name="T22" fmla="*/ 106 w 1036"/>
                  <a:gd name="T23" fmla="*/ 556 h 996"/>
                  <a:gd name="T24" fmla="*/ 142 w 1036"/>
                  <a:gd name="T25" fmla="*/ 638 h 996"/>
                  <a:gd name="T26" fmla="*/ 186 w 1036"/>
                  <a:gd name="T27" fmla="*/ 726 h 996"/>
                  <a:gd name="T28" fmla="*/ 236 w 1036"/>
                  <a:gd name="T29" fmla="*/ 820 h 996"/>
                  <a:gd name="T30" fmla="*/ 294 w 1036"/>
                  <a:gd name="T31" fmla="*/ 920 h 996"/>
                  <a:gd name="T32" fmla="*/ 328 w 1036"/>
                  <a:gd name="T33" fmla="*/ 996 h 996"/>
                  <a:gd name="T34" fmla="*/ 912 w 1036"/>
                  <a:gd name="T35" fmla="*/ 684 h 996"/>
                  <a:gd name="T36" fmla="*/ 1036 w 1036"/>
                  <a:gd name="T37" fmla="*/ 482 h 996"/>
                  <a:gd name="T38" fmla="*/ 888 w 1036"/>
                  <a:gd name="T39" fmla="*/ 328 h 996"/>
                  <a:gd name="T40" fmla="*/ 488 w 1036"/>
                  <a:gd name="T41" fmla="*/ 44 h 996"/>
                  <a:gd name="T42" fmla="*/ 124 w 1036"/>
                  <a:gd name="T43" fmla="*/ 0 h 996"/>
                  <a:gd name="T44" fmla="*/ 8 w 1036"/>
                  <a:gd name="T45" fmla="*/ 54 h 996"/>
                  <a:gd name="T46" fmla="*/ 2 w 1036"/>
                  <a:gd name="T47" fmla="*/ 7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6" h="996">
                    <a:moveTo>
                      <a:pt x="2" y="76"/>
                    </a:moveTo>
                    <a:lnTo>
                      <a:pt x="2" y="76"/>
                    </a:lnTo>
                    <a:lnTo>
                      <a:pt x="0" y="90"/>
                    </a:lnTo>
                    <a:lnTo>
                      <a:pt x="0" y="132"/>
                    </a:lnTo>
                    <a:lnTo>
                      <a:pt x="2" y="162"/>
                    </a:lnTo>
                    <a:lnTo>
                      <a:pt x="6" y="198"/>
                    </a:lnTo>
                    <a:lnTo>
                      <a:pt x="12" y="242"/>
                    </a:lnTo>
                    <a:lnTo>
                      <a:pt x="22" y="292"/>
                    </a:lnTo>
                    <a:lnTo>
                      <a:pt x="36" y="350"/>
                    </a:lnTo>
                    <a:lnTo>
                      <a:pt x="54" y="412"/>
                    </a:lnTo>
                    <a:lnTo>
                      <a:pt x="78" y="482"/>
                    </a:lnTo>
                    <a:lnTo>
                      <a:pt x="106" y="556"/>
                    </a:lnTo>
                    <a:lnTo>
                      <a:pt x="142" y="638"/>
                    </a:lnTo>
                    <a:lnTo>
                      <a:pt x="186" y="726"/>
                    </a:lnTo>
                    <a:lnTo>
                      <a:pt x="236" y="820"/>
                    </a:lnTo>
                    <a:lnTo>
                      <a:pt x="294" y="920"/>
                    </a:lnTo>
                    <a:lnTo>
                      <a:pt x="328" y="996"/>
                    </a:lnTo>
                    <a:lnTo>
                      <a:pt x="912" y="684"/>
                    </a:lnTo>
                    <a:lnTo>
                      <a:pt x="1036" y="482"/>
                    </a:lnTo>
                    <a:lnTo>
                      <a:pt x="888" y="328"/>
                    </a:lnTo>
                    <a:lnTo>
                      <a:pt x="488" y="44"/>
                    </a:lnTo>
                    <a:lnTo>
                      <a:pt x="124" y="0"/>
                    </a:lnTo>
                    <a:lnTo>
                      <a:pt x="8" y="54"/>
                    </a:lnTo>
                    <a:lnTo>
                      <a:pt x="2" y="76"/>
                    </a:lnTo>
                    <a:close/>
                  </a:path>
                </a:pathLst>
              </a:custGeom>
              <a:gradFill flip="none" rotWithShape="1">
                <a:gsLst>
                  <a:gs pos="20000">
                    <a:schemeClr val="accent2">
                      <a:lumMod val="60000"/>
                      <a:lumOff val="40000"/>
                    </a:schemeClr>
                  </a:gs>
                  <a:gs pos="80000">
                    <a:schemeClr val="accent2"/>
                  </a:gs>
                </a:gsLst>
                <a:lin ang="54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34" name="组合 33"/>
              <p:cNvGrpSpPr/>
              <p:nvPr/>
            </p:nvGrpSpPr>
            <p:grpSpPr>
              <a:xfrm>
                <a:off x="3844925" y="2093913"/>
                <a:ext cx="1631950" cy="2092325"/>
                <a:chOff x="3844925" y="2093913"/>
                <a:chExt cx="1631950" cy="2092325"/>
              </a:xfrm>
            </p:grpSpPr>
            <p:sp>
              <p:nvSpPr>
                <p:cNvPr id="38" name="Freeform 8"/>
                <p:cNvSpPr/>
                <p:nvPr/>
              </p:nvSpPr>
              <p:spPr bwMode="auto">
                <a:xfrm>
                  <a:off x="3844925" y="2220913"/>
                  <a:ext cx="1631950" cy="1965325"/>
                </a:xfrm>
                <a:custGeom>
                  <a:avLst/>
                  <a:gdLst>
                    <a:gd name="T0" fmla="*/ 952 w 1028"/>
                    <a:gd name="T1" fmla="*/ 44 h 1238"/>
                    <a:gd name="T2" fmla="*/ 928 w 1028"/>
                    <a:gd name="T3" fmla="*/ 0 h 1238"/>
                    <a:gd name="T4" fmla="*/ 930 w 1028"/>
                    <a:gd name="T5" fmla="*/ 6 h 1238"/>
                    <a:gd name="T6" fmla="*/ 932 w 1028"/>
                    <a:gd name="T7" fmla="*/ 26 h 1238"/>
                    <a:gd name="T8" fmla="*/ 922 w 1028"/>
                    <a:gd name="T9" fmla="*/ 68 h 1238"/>
                    <a:gd name="T10" fmla="*/ 884 w 1028"/>
                    <a:gd name="T11" fmla="*/ 142 h 1238"/>
                    <a:gd name="T12" fmla="*/ 816 w 1028"/>
                    <a:gd name="T13" fmla="*/ 234 h 1238"/>
                    <a:gd name="T14" fmla="*/ 712 w 1028"/>
                    <a:gd name="T15" fmla="*/ 342 h 1238"/>
                    <a:gd name="T16" fmla="*/ 646 w 1028"/>
                    <a:gd name="T17" fmla="*/ 402 h 1238"/>
                    <a:gd name="T18" fmla="*/ 568 w 1028"/>
                    <a:gd name="T19" fmla="*/ 462 h 1238"/>
                    <a:gd name="T20" fmla="*/ 478 w 1028"/>
                    <a:gd name="T21" fmla="*/ 526 h 1238"/>
                    <a:gd name="T22" fmla="*/ 378 w 1028"/>
                    <a:gd name="T23" fmla="*/ 592 h 1238"/>
                    <a:gd name="T24" fmla="*/ 266 w 1028"/>
                    <a:gd name="T25" fmla="*/ 658 h 1238"/>
                    <a:gd name="T26" fmla="*/ 140 w 1028"/>
                    <a:gd name="T27" fmla="*/ 724 h 1238"/>
                    <a:gd name="T28" fmla="*/ 0 w 1028"/>
                    <a:gd name="T29" fmla="*/ 792 h 1238"/>
                    <a:gd name="T30" fmla="*/ 56 w 1028"/>
                    <a:gd name="T31" fmla="*/ 866 h 1238"/>
                    <a:gd name="T32" fmla="*/ 160 w 1028"/>
                    <a:gd name="T33" fmla="*/ 994 h 1238"/>
                    <a:gd name="T34" fmla="*/ 256 w 1028"/>
                    <a:gd name="T35" fmla="*/ 1090 h 1238"/>
                    <a:gd name="T36" fmla="*/ 338 w 1028"/>
                    <a:gd name="T37" fmla="*/ 1160 h 1238"/>
                    <a:gd name="T38" fmla="*/ 370 w 1028"/>
                    <a:gd name="T39" fmla="*/ 1184 h 1238"/>
                    <a:gd name="T40" fmla="*/ 428 w 1028"/>
                    <a:gd name="T41" fmla="*/ 1218 h 1238"/>
                    <a:gd name="T42" fmla="*/ 482 w 1028"/>
                    <a:gd name="T43" fmla="*/ 1234 h 1238"/>
                    <a:gd name="T44" fmla="*/ 528 w 1028"/>
                    <a:gd name="T45" fmla="*/ 1236 h 1238"/>
                    <a:gd name="T46" fmla="*/ 568 w 1028"/>
                    <a:gd name="T47" fmla="*/ 1220 h 1238"/>
                    <a:gd name="T48" fmla="*/ 606 w 1028"/>
                    <a:gd name="T49" fmla="*/ 1194 h 1238"/>
                    <a:gd name="T50" fmla="*/ 674 w 1028"/>
                    <a:gd name="T51" fmla="*/ 1142 h 1238"/>
                    <a:gd name="T52" fmla="*/ 736 w 1028"/>
                    <a:gd name="T53" fmla="*/ 1086 h 1238"/>
                    <a:gd name="T54" fmla="*/ 792 w 1028"/>
                    <a:gd name="T55" fmla="*/ 1028 h 1238"/>
                    <a:gd name="T56" fmla="*/ 842 w 1028"/>
                    <a:gd name="T57" fmla="*/ 964 h 1238"/>
                    <a:gd name="T58" fmla="*/ 888 w 1028"/>
                    <a:gd name="T59" fmla="*/ 894 h 1238"/>
                    <a:gd name="T60" fmla="*/ 928 w 1028"/>
                    <a:gd name="T61" fmla="*/ 818 h 1238"/>
                    <a:gd name="T62" fmla="*/ 966 w 1028"/>
                    <a:gd name="T63" fmla="*/ 732 h 1238"/>
                    <a:gd name="T64" fmla="*/ 982 w 1028"/>
                    <a:gd name="T65" fmla="*/ 686 h 1238"/>
                    <a:gd name="T66" fmla="*/ 1010 w 1028"/>
                    <a:gd name="T67" fmla="*/ 590 h 1238"/>
                    <a:gd name="T68" fmla="*/ 1024 w 1028"/>
                    <a:gd name="T69" fmla="*/ 494 h 1238"/>
                    <a:gd name="T70" fmla="*/ 1028 w 1028"/>
                    <a:gd name="T71" fmla="*/ 402 h 1238"/>
                    <a:gd name="T72" fmla="*/ 1022 w 1028"/>
                    <a:gd name="T73" fmla="*/ 314 h 1238"/>
                    <a:gd name="T74" fmla="*/ 1010 w 1028"/>
                    <a:gd name="T75" fmla="*/ 232 h 1238"/>
                    <a:gd name="T76" fmla="*/ 992 w 1028"/>
                    <a:gd name="T77" fmla="*/ 158 h 1238"/>
                    <a:gd name="T78" fmla="*/ 972 w 1028"/>
                    <a:gd name="T79" fmla="*/ 96 h 1238"/>
                    <a:gd name="T80" fmla="*/ 952 w 1028"/>
                    <a:gd name="T81" fmla="*/ 4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8" h="1238">
                      <a:moveTo>
                        <a:pt x="952" y="44"/>
                      </a:moveTo>
                      <a:lnTo>
                        <a:pt x="952" y="44"/>
                      </a:lnTo>
                      <a:lnTo>
                        <a:pt x="940" y="20"/>
                      </a:lnTo>
                      <a:lnTo>
                        <a:pt x="928" y="0"/>
                      </a:lnTo>
                      <a:lnTo>
                        <a:pt x="928" y="0"/>
                      </a:lnTo>
                      <a:lnTo>
                        <a:pt x="930" y="6"/>
                      </a:lnTo>
                      <a:lnTo>
                        <a:pt x="932" y="16"/>
                      </a:lnTo>
                      <a:lnTo>
                        <a:pt x="932" y="26"/>
                      </a:lnTo>
                      <a:lnTo>
                        <a:pt x="930" y="38"/>
                      </a:lnTo>
                      <a:lnTo>
                        <a:pt x="922" y="68"/>
                      </a:lnTo>
                      <a:lnTo>
                        <a:pt x="906" y="102"/>
                      </a:lnTo>
                      <a:lnTo>
                        <a:pt x="884" y="142"/>
                      </a:lnTo>
                      <a:lnTo>
                        <a:pt x="854" y="186"/>
                      </a:lnTo>
                      <a:lnTo>
                        <a:pt x="816" y="234"/>
                      </a:lnTo>
                      <a:lnTo>
                        <a:pt x="768" y="286"/>
                      </a:lnTo>
                      <a:lnTo>
                        <a:pt x="712" y="342"/>
                      </a:lnTo>
                      <a:lnTo>
                        <a:pt x="680" y="372"/>
                      </a:lnTo>
                      <a:lnTo>
                        <a:pt x="646" y="402"/>
                      </a:lnTo>
                      <a:lnTo>
                        <a:pt x="608" y="432"/>
                      </a:lnTo>
                      <a:lnTo>
                        <a:pt x="568" y="462"/>
                      </a:lnTo>
                      <a:lnTo>
                        <a:pt x="524" y="494"/>
                      </a:lnTo>
                      <a:lnTo>
                        <a:pt x="478" y="526"/>
                      </a:lnTo>
                      <a:lnTo>
                        <a:pt x="430" y="558"/>
                      </a:lnTo>
                      <a:lnTo>
                        <a:pt x="378" y="592"/>
                      </a:lnTo>
                      <a:lnTo>
                        <a:pt x="324" y="624"/>
                      </a:lnTo>
                      <a:lnTo>
                        <a:pt x="266" y="658"/>
                      </a:lnTo>
                      <a:lnTo>
                        <a:pt x="204" y="692"/>
                      </a:lnTo>
                      <a:lnTo>
                        <a:pt x="140" y="724"/>
                      </a:lnTo>
                      <a:lnTo>
                        <a:pt x="72" y="758"/>
                      </a:lnTo>
                      <a:lnTo>
                        <a:pt x="0" y="792"/>
                      </a:lnTo>
                      <a:lnTo>
                        <a:pt x="0" y="792"/>
                      </a:lnTo>
                      <a:lnTo>
                        <a:pt x="56" y="866"/>
                      </a:lnTo>
                      <a:lnTo>
                        <a:pt x="108" y="934"/>
                      </a:lnTo>
                      <a:lnTo>
                        <a:pt x="160" y="994"/>
                      </a:lnTo>
                      <a:lnTo>
                        <a:pt x="210" y="1046"/>
                      </a:lnTo>
                      <a:lnTo>
                        <a:pt x="256" y="1090"/>
                      </a:lnTo>
                      <a:lnTo>
                        <a:pt x="300" y="1128"/>
                      </a:lnTo>
                      <a:lnTo>
                        <a:pt x="338" y="1160"/>
                      </a:lnTo>
                      <a:lnTo>
                        <a:pt x="370" y="1184"/>
                      </a:lnTo>
                      <a:lnTo>
                        <a:pt x="370" y="1184"/>
                      </a:lnTo>
                      <a:lnTo>
                        <a:pt x="400" y="1204"/>
                      </a:lnTo>
                      <a:lnTo>
                        <a:pt x="428" y="1218"/>
                      </a:lnTo>
                      <a:lnTo>
                        <a:pt x="456" y="1228"/>
                      </a:lnTo>
                      <a:lnTo>
                        <a:pt x="482" y="1234"/>
                      </a:lnTo>
                      <a:lnTo>
                        <a:pt x="506" y="1238"/>
                      </a:lnTo>
                      <a:lnTo>
                        <a:pt x="528" y="1236"/>
                      </a:lnTo>
                      <a:lnTo>
                        <a:pt x="550" y="1230"/>
                      </a:lnTo>
                      <a:lnTo>
                        <a:pt x="568" y="1220"/>
                      </a:lnTo>
                      <a:lnTo>
                        <a:pt x="568" y="1220"/>
                      </a:lnTo>
                      <a:lnTo>
                        <a:pt x="606" y="1194"/>
                      </a:lnTo>
                      <a:lnTo>
                        <a:pt x="640" y="1168"/>
                      </a:lnTo>
                      <a:lnTo>
                        <a:pt x="674" y="1142"/>
                      </a:lnTo>
                      <a:lnTo>
                        <a:pt x="706" y="1114"/>
                      </a:lnTo>
                      <a:lnTo>
                        <a:pt x="736" y="1086"/>
                      </a:lnTo>
                      <a:lnTo>
                        <a:pt x="764" y="1058"/>
                      </a:lnTo>
                      <a:lnTo>
                        <a:pt x="792" y="1028"/>
                      </a:lnTo>
                      <a:lnTo>
                        <a:pt x="818" y="996"/>
                      </a:lnTo>
                      <a:lnTo>
                        <a:pt x="842" y="964"/>
                      </a:lnTo>
                      <a:lnTo>
                        <a:pt x="866" y="930"/>
                      </a:lnTo>
                      <a:lnTo>
                        <a:pt x="888" y="894"/>
                      </a:lnTo>
                      <a:lnTo>
                        <a:pt x="908" y="858"/>
                      </a:lnTo>
                      <a:lnTo>
                        <a:pt x="928" y="818"/>
                      </a:lnTo>
                      <a:lnTo>
                        <a:pt x="948" y="776"/>
                      </a:lnTo>
                      <a:lnTo>
                        <a:pt x="966" y="732"/>
                      </a:lnTo>
                      <a:lnTo>
                        <a:pt x="982" y="686"/>
                      </a:lnTo>
                      <a:lnTo>
                        <a:pt x="982" y="686"/>
                      </a:lnTo>
                      <a:lnTo>
                        <a:pt x="998" y="638"/>
                      </a:lnTo>
                      <a:lnTo>
                        <a:pt x="1010" y="590"/>
                      </a:lnTo>
                      <a:lnTo>
                        <a:pt x="1018" y="542"/>
                      </a:lnTo>
                      <a:lnTo>
                        <a:pt x="1024" y="494"/>
                      </a:lnTo>
                      <a:lnTo>
                        <a:pt x="1026" y="448"/>
                      </a:lnTo>
                      <a:lnTo>
                        <a:pt x="1028" y="402"/>
                      </a:lnTo>
                      <a:lnTo>
                        <a:pt x="1026" y="358"/>
                      </a:lnTo>
                      <a:lnTo>
                        <a:pt x="1022" y="314"/>
                      </a:lnTo>
                      <a:lnTo>
                        <a:pt x="1016" y="272"/>
                      </a:lnTo>
                      <a:lnTo>
                        <a:pt x="1010" y="232"/>
                      </a:lnTo>
                      <a:lnTo>
                        <a:pt x="1002" y="194"/>
                      </a:lnTo>
                      <a:lnTo>
                        <a:pt x="992" y="158"/>
                      </a:lnTo>
                      <a:lnTo>
                        <a:pt x="982" y="126"/>
                      </a:lnTo>
                      <a:lnTo>
                        <a:pt x="972" y="96"/>
                      </a:lnTo>
                      <a:lnTo>
                        <a:pt x="952" y="44"/>
                      </a:lnTo>
                      <a:lnTo>
                        <a:pt x="952" y="44"/>
                      </a:lnTo>
                      <a:close/>
                    </a:path>
                  </a:pathLst>
                </a:custGeom>
                <a:gradFill flip="none" rotWithShape="1">
                  <a:gsLst>
                    <a:gs pos="20000">
                      <a:schemeClr val="accent4">
                        <a:lumMod val="60000"/>
                        <a:lumOff val="40000"/>
                      </a:schemeClr>
                    </a:gs>
                    <a:gs pos="80000">
                      <a:schemeClr val="accent4"/>
                    </a:gs>
                  </a:gsLst>
                  <a:lin ang="84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9" name="Freeform 9"/>
                <p:cNvSpPr/>
                <p:nvPr/>
              </p:nvSpPr>
              <p:spPr bwMode="auto">
                <a:xfrm>
                  <a:off x="3844925" y="2093913"/>
                  <a:ext cx="1479550" cy="1384300"/>
                </a:xfrm>
                <a:custGeom>
                  <a:avLst/>
                  <a:gdLst>
                    <a:gd name="T0" fmla="*/ 928 w 932"/>
                    <a:gd name="T1" fmla="*/ 80 h 872"/>
                    <a:gd name="T2" fmla="*/ 928 w 932"/>
                    <a:gd name="T3" fmla="*/ 80 h 872"/>
                    <a:gd name="T4" fmla="*/ 918 w 932"/>
                    <a:gd name="T5" fmla="*/ 66 h 872"/>
                    <a:gd name="T6" fmla="*/ 908 w 932"/>
                    <a:gd name="T7" fmla="*/ 54 h 872"/>
                    <a:gd name="T8" fmla="*/ 886 w 932"/>
                    <a:gd name="T9" fmla="*/ 36 h 872"/>
                    <a:gd name="T10" fmla="*/ 866 w 932"/>
                    <a:gd name="T11" fmla="*/ 22 h 872"/>
                    <a:gd name="T12" fmla="*/ 846 w 932"/>
                    <a:gd name="T13" fmla="*/ 12 h 872"/>
                    <a:gd name="T14" fmla="*/ 830 w 932"/>
                    <a:gd name="T15" fmla="*/ 6 h 872"/>
                    <a:gd name="T16" fmla="*/ 816 w 932"/>
                    <a:gd name="T17" fmla="*/ 2 h 872"/>
                    <a:gd name="T18" fmla="*/ 804 w 932"/>
                    <a:gd name="T19" fmla="*/ 0 h 872"/>
                    <a:gd name="T20" fmla="*/ 668 w 932"/>
                    <a:gd name="T21" fmla="*/ 260 h 872"/>
                    <a:gd name="T22" fmla="*/ 668 w 932"/>
                    <a:gd name="T23" fmla="*/ 260 h 872"/>
                    <a:gd name="T24" fmla="*/ 604 w 932"/>
                    <a:gd name="T25" fmla="*/ 318 h 872"/>
                    <a:gd name="T26" fmla="*/ 542 w 932"/>
                    <a:gd name="T27" fmla="*/ 370 h 872"/>
                    <a:gd name="T28" fmla="*/ 482 w 932"/>
                    <a:gd name="T29" fmla="*/ 418 h 872"/>
                    <a:gd name="T30" fmla="*/ 426 w 932"/>
                    <a:gd name="T31" fmla="*/ 462 h 872"/>
                    <a:gd name="T32" fmla="*/ 372 w 932"/>
                    <a:gd name="T33" fmla="*/ 500 h 872"/>
                    <a:gd name="T34" fmla="*/ 322 w 932"/>
                    <a:gd name="T35" fmla="*/ 536 h 872"/>
                    <a:gd name="T36" fmla="*/ 274 w 932"/>
                    <a:gd name="T37" fmla="*/ 566 h 872"/>
                    <a:gd name="T38" fmla="*/ 230 w 932"/>
                    <a:gd name="T39" fmla="*/ 592 h 872"/>
                    <a:gd name="T40" fmla="*/ 156 w 932"/>
                    <a:gd name="T41" fmla="*/ 634 h 872"/>
                    <a:gd name="T42" fmla="*/ 98 w 932"/>
                    <a:gd name="T43" fmla="*/ 662 h 872"/>
                    <a:gd name="T44" fmla="*/ 64 w 932"/>
                    <a:gd name="T45" fmla="*/ 678 h 872"/>
                    <a:gd name="T46" fmla="*/ 50 w 932"/>
                    <a:gd name="T47" fmla="*/ 684 h 872"/>
                    <a:gd name="T48" fmla="*/ 0 w 932"/>
                    <a:gd name="T49" fmla="*/ 872 h 872"/>
                    <a:gd name="T50" fmla="*/ 0 w 932"/>
                    <a:gd name="T51" fmla="*/ 872 h 872"/>
                    <a:gd name="T52" fmla="*/ 72 w 932"/>
                    <a:gd name="T53" fmla="*/ 838 h 872"/>
                    <a:gd name="T54" fmla="*/ 140 w 932"/>
                    <a:gd name="T55" fmla="*/ 804 h 872"/>
                    <a:gd name="T56" fmla="*/ 204 w 932"/>
                    <a:gd name="T57" fmla="*/ 772 h 872"/>
                    <a:gd name="T58" fmla="*/ 266 w 932"/>
                    <a:gd name="T59" fmla="*/ 738 h 872"/>
                    <a:gd name="T60" fmla="*/ 324 w 932"/>
                    <a:gd name="T61" fmla="*/ 704 h 872"/>
                    <a:gd name="T62" fmla="*/ 378 w 932"/>
                    <a:gd name="T63" fmla="*/ 672 h 872"/>
                    <a:gd name="T64" fmla="*/ 430 w 932"/>
                    <a:gd name="T65" fmla="*/ 638 h 872"/>
                    <a:gd name="T66" fmla="*/ 478 w 932"/>
                    <a:gd name="T67" fmla="*/ 606 h 872"/>
                    <a:gd name="T68" fmla="*/ 524 w 932"/>
                    <a:gd name="T69" fmla="*/ 574 h 872"/>
                    <a:gd name="T70" fmla="*/ 568 w 932"/>
                    <a:gd name="T71" fmla="*/ 542 h 872"/>
                    <a:gd name="T72" fmla="*/ 608 w 932"/>
                    <a:gd name="T73" fmla="*/ 512 h 872"/>
                    <a:gd name="T74" fmla="*/ 646 w 932"/>
                    <a:gd name="T75" fmla="*/ 482 h 872"/>
                    <a:gd name="T76" fmla="*/ 680 w 932"/>
                    <a:gd name="T77" fmla="*/ 452 h 872"/>
                    <a:gd name="T78" fmla="*/ 712 w 932"/>
                    <a:gd name="T79" fmla="*/ 422 h 872"/>
                    <a:gd name="T80" fmla="*/ 768 w 932"/>
                    <a:gd name="T81" fmla="*/ 366 h 872"/>
                    <a:gd name="T82" fmla="*/ 816 w 932"/>
                    <a:gd name="T83" fmla="*/ 314 h 872"/>
                    <a:gd name="T84" fmla="*/ 854 w 932"/>
                    <a:gd name="T85" fmla="*/ 266 h 872"/>
                    <a:gd name="T86" fmla="*/ 884 w 932"/>
                    <a:gd name="T87" fmla="*/ 222 h 872"/>
                    <a:gd name="T88" fmla="*/ 906 w 932"/>
                    <a:gd name="T89" fmla="*/ 182 h 872"/>
                    <a:gd name="T90" fmla="*/ 922 w 932"/>
                    <a:gd name="T91" fmla="*/ 148 h 872"/>
                    <a:gd name="T92" fmla="*/ 930 w 932"/>
                    <a:gd name="T93" fmla="*/ 118 h 872"/>
                    <a:gd name="T94" fmla="*/ 932 w 932"/>
                    <a:gd name="T95" fmla="*/ 106 h 872"/>
                    <a:gd name="T96" fmla="*/ 932 w 932"/>
                    <a:gd name="T97" fmla="*/ 96 h 872"/>
                    <a:gd name="T98" fmla="*/ 930 w 932"/>
                    <a:gd name="T99" fmla="*/ 86 h 872"/>
                    <a:gd name="T100" fmla="*/ 928 w 932"/>
                    <a:gd name="T101" fmla="*/ 80 h 872"/>
                    <a:gd name="T102" fmla="*/ 928 w 932"/>
                    <a:gd name="T103" fmla="*/ 8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2" h="872">
                      <a:moveTo>
                        <a:pt x="928" y="80"/>
                      </a:moveTo>
                      <a:lnTo>
                        <a:pt x="928" y="80"/>
                      </a:lnTo>
                      <a:lnTo>
                        <a:pt x="918" y="66"/>
                      </a:lnTo>
                      <a:lnTo>
                        <a:pt x="908" y="54"/>
                      </a:lnTo>
                      <a:lnTo>
                        <a:pt x="886" y="36"/>
                      </a:lnTo>
                      <a:lnTo>
                        <a:pt x="866" y="22"/>
                      </a:lnTo>
                      <a:lnTo>
                        <a:pt x="846" y="12"/>
                      </a:lnTo>
                      <a:lnTo>
                        <a:pt x="830" y="6"/>
                      </a:lnTo>
                      <a:lnTo>
                        <a:pt x="816" y="2"/>
                      </a:lnTo>
                      <a:lnTo>
                        <a:pt x="804" y="0"/>
                      </a:lnTo>
                      <a:lnTo>
                        <a:pt x="668" y="260"/>
                      </a:lnTo>
                      <a:lnTo>
                        <a:pt x="668" y="260"/>
                      </a:lnTo>
                      <a:lnTo>
                        <a:pt x="604" y="318"/>
                      </a:lnTo>
                      <a:lnTo>
                        <a:pt x="542" y="370"/>
                      </a:lnTo>
                      <a:lnTo>
                        <a:pt x="482" y="418"/>
                      </a:lnTo>
                      <a:lnTo>
                        <a:pt x="426" y="462"/>
                      </a:lnTo>
                      <a:lnTo>
                        <a:pt x="372" y="500"/>
                      </a:lnTo>
                      <a:lnTo>
                        <a:pt x="322" y="536"/>
                      </a:lnTo>
                      <a:lnTo>
                        <a:pt x="274" y="566"/>
                      </a:lnTo>
                      <a:lnTo>
                        <a:pt x="230" y="592"/>
                      </a:lnTo>
                      <a:lnTo>
                        <a:pt x="156" y="634"/>
                      </a:lnTo>
                      <a:lnTo>
                        <a:pt x="98" y="662"/>
                      </a:lnTo>
                      <a:lnTo>
                        <a:pt x="64" y="678"/>
                      </a:lnTo>
                      <a:lnTo>
                        <a:pt x="50" y="684"/>
                      </a:lnTo>
                      <a:lnTo>
                        <a:pt x="0" y="872"/>
                      </a:lnTo>
                      <a:lnTo>
                        <a:pt x="0" y="872"/>
                      </a:lnTo>
                      <a:lnTo>
                        <a:pt x="72" y="838"/>
                      </a:lnTo>
                      <a:lnTo>
                        <a:pt x="140" y="804"/>
                      </a:lnTo>
                      <a:lnTo>
                        <a:pt x="204" y="772"/>
                      </a:lnTo>
                      <a:lnTo>
                        <a:pt x="266" y="738"/>
                      </a:lnTo>
                      <a:lnTo>
                        <a:pt x="324" y="704"/>
                      </a:lnTo>
                      <a:lnTo>
                        <a:pt x="378" y="672"/>
                      </a:lnTo>
                      <a:lnTo>
                        <a:pt x="430" y="638"/>
                      </a:lnTo>
                      <a:lnTo>
                        <a:pt x="478" y="606"/>
                      </a:lnTo>
                      <a:lnTo>
                        <a:pt x="524" y="574"/>
                      </a:lnTo>
                      <a:lnTo>
                        <a:pt x="568" y="542"/>
                      </a:lnTo>
                      <a:lnTo>
                        <a:pt x="608" y="512"/>
                      </a:lnTo>
                      <a:lnTo>
                        <a:pt x="646" y="482"/>
                      </a:lnTo>
                      <a:lnTo>
                        <a:pt x="680" y="452"/>
                      </a:lnTo>
                      <a:lnTo>
                        <a:pt x="712" y="422"/>
                      </a:lnTo>
                      <a:lnTo>
                        <a:pt x="768" y="366"/>
                      </a:lnTo>
                      <a:lnTo>
                        <a:pt x="816" y="314"/>
                      </a:lnTo>
                      <a:lnTo>
                        <a:pt x="854" y="266"/>
                      </a:lnTo>
                      <a:lnTo>
                        <a:pt x="884" y="222"/>
                      </a:lnTo>
                      <a:lnTo>
                        <a:pt x="906" y="182"/>
                      </a:lnTo>
                      <a:lnTo>
                        <a:pt x="922" y="148"/>
                      </a:lnTo>
                      <a:lnTo>
                        <a:pt x="930" y="118"/>
                      </a:lnTo>
                      <a:lnTo>
                        <a:pt x="932" y="106"/>
                      </a:lnTo>
                      <a:lnTo>
                        <a:pt x="932" y="96"/>
                      </a:lnTo>
                      <a:lnTo>
                        <a:pt x="930" y="86"/>
                      </a:lnTo>
                      <a:lnTo>
                        <a:pt x="928" y="80"/>
                      </a:lnTo>
                      <a:lnTo>
                        <a:pt x="928" y="80"/>
                      </a:lnTo>
                      <a:close/>
                    </a:path>
                  </a:pathLst>
                </a:custGeom>
                <a:gradFill flip="none" rotWithShape="1">
                  <a:gsLst>
                    <a:gs pos="20000">
                      <a:schemeClr val="accent4">
                        <a:lumMod val="75000"/>
                      </a:schemeClr>
                    </a:gs>
                    <a:gs pos="80000">
                      <a:schemeClr val="accent4"/>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35" name="组合 34"/>
              <p:cNvGrpSpPr/>
              <p:nvPr/>
            </p:nvGrpSpPr>
            <p:grpSpPr>
              <a:xfrm>
                <a:off x="3371850" y="1535113"/>
                <a:ext cx="1825625" cy="971550"/>
                <a:chOff x="3371850" y="1535113"/>
                <a:chExt cx="1825625" cy="971550"/>
              </a:xfrm>
            </p:grpSpPr>
            <p:sp>
              <p:nvSpPr>
                <p:cNvPr id="36" name="Freeform 10"/>
                <p:cNvSpPr/>
                <p:nvPr/>
              </p:nvSpPr>
              <p:spPr bwMode="auto">
                <a:xfrm>
                  <a:off x="3371850" y="1595438"/>
                  <a:ext cx="1749425" cy="911225"/>
                </a:xfrm>
                <a:custGeom>
                  <a:avLst/>
                  <a:gdLst>
                    <a:gd name="T0" fmla="*/ 700 w 1102"/>
                    <a:gd name="T1" fmla="*/ 104 h 574"/>
                    <a:gd name="T2" fmla="*/ 598 w 1102"/>
                    <a:gd name="T3" fmla="*/ 58 h 574"/>
                    <a:gd name="T4" fmla="*/ 498 w 1102"/>
                    <a:gd name="T5" fmla="*/ 28 h 574"/>
                    <a:gd name="T6" fmla="*/ 404 w 1102"/>
                    <a:gd name="T7" fmla="*/ 8 h 574"/>
                    <a:gd name="T8" fmla="*/ 316 w 1102"/>
                    <a:gd name="T9" fmla="*/ 0 h 574"/>
                    <a:gd name="T10" fmla="*/ 236 w 1102"/>
                    <a:gd name="T11" fmla="*/ 0 h 574"/>
                    <a:gd name="T12" fmla="*/ 168 w 1102"/>
                    <a:gd name="T13" fmla="*/ 6 h 574"/>
                    <a:gd name="T14" fmla="*/ 114 w 1102"/>
                    <a:gd name="T15" fmla="*/ 16 h 574"/>
                    <a:gd name="T16" fmla="*/ 76 w 1102"/>
                    <a:gd name="T17" fmla="*/ 28 h 574"/>
                    <a:gd name="T18" fmla="*/ 42 w 1102"/>
                    <a:gd name="T19" fmla="*/ 44 h 574"/>
                    <a:gd name="T20" fmla="*/ 0 w 1102"/>
                    <a:gd name="T21" fmla="*/ 70 h 574"/>
                    <a:gd name="T22" fmla="*/ 56 w 1102"/>
                    <a:gd name="T23" fmla="*/ 154 h 574"/>
                    <a:gd name="T24" fmla="*/ 118 w 1102"/>
                    <a:gd name="T25" fmla="*/ 138 h 574"/>
                    <a:gd name="T26" fmla="*/ 200 w 1102"/>
                    <a:gd name="T27" fmla="*/ 128 h 574"/>
                    <a:gd name="T28" fmla="*/ 268 w 1102"/>
                    <a:gd name="T29" fmla="*/ 128 h 574"/>
                    <a:gd name="T30" fmla="*/ 342 w 1102"/>
                    <a:gd name="T31" fmla="*/ 134 h 574"/>
                    <a:gd name="T32" fmla="*/ 424 w 1102"/>
                    <a:gd name="T33" fmla="*/ 150 h 574"/>
                    <a:gd name="T34" fmla="*/ 510 w 1102"/>
                    <a:gd name="T35" fmla="*/ 180 h 574"/>
                    <a:gd name="T36" fmla="*/ 554 w 1102"/>
                    <a:gd name="T37" fmla="*/ 200 h 574"/>
                    <a:gd name="T38" fmla="*/ 640 w 1102"/>
                    <a:gd name="T39" fmla="*/ 250 h 574"/>
                    <a:gd name="T40" fmla="*/ 718 w 1102"/>
                    <a:gd name="T41" fmla="*/ 308 h 574"/>
                    <a:gd name="T42" fmla="*/ 788 w 1102"/>
                    <a:gd name="T43" fmla="*/ 370 h 574"/>
                    <a:gd name="T44" fmla="*/ 848 w 1102"/>
                    <a:gd name="T45" fmla="*/ 432 h 574"/>
                    <a:gd name="T46" fmla="*/ 934 w 1102"/>
                    <a:gd name="T47" fmla="*/ 532 h 574"/>
                    <a:gd name="T48" fmla="*/ 1102 w 1102"/>
                    <a:gd name="T49" fmla="*/ 516 h 574"/>
                    <a:gd name="T50" fmla="*/ 1096 w 1102"/>
                    <a:gd name="T51" fmla="*/ 506 h 574"/>
                    <a:gd name="T52" fmla="*/ 1048 w 1102"/>
                    <a:gd name="T53" fmla="*/ 424 h 574"/>
                    <a:gd name="T54" fmla="*/ 1004 w 1102"/>
                    <a:gd name="T55" fmla="*/ 364 h 574"/>
                    <a:gd name="T56" fmla="*/ 948 w 1102"/>
                    <a:gd name="T57" fmla="*/ 298 h 574"/>
                    <a:gd name="T58" fmla="*/ 878 w 1102"/>
                    <a:gd name="T59" fmla="*/ 228 h 574"/>
                    <a:gd name="T60" fmla="*/ 796 w 1102"/>
                    <a:gd name="T61" fmla="*/ 162 h 574"/>
                    <a:gd name="T62" fmla="*/ 700 w 1102"/>
                    <a:gd name="T63" fmla="*/ 10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2" h="574">
                      <a:moveTo>
                        <a:pt x="700" y="104"/>
                      </a:moveTo>
                      <a:lnTo>
                        <a:pt x="700" y="104"/>
                      </a:lnTo>
                      <a:lnTo>
                        <a:pt x="648" y="80"/>
                      </a:lnTo>
                      <a:lnTo>
                        <a:pt x="598" y="58"/>
                      </a:lnTo>
                      <a:lnTo>
                        <a:pt x="548" y="42"/>
                      </a:lnTo>
                      <a:lnTo>
                        <a:pt x="498" y="28"/>
                      </a:lnTo>
                      <a:lnTo>
                        <a:pt x="450" y="16"/>
                      </a:lnTo>
                      <a:lnTo>
                        <a:pt x="404" y="8"/>
                      </a:lnTo>
                      <a:lnTo>
                        <a:pt x="358" y="4"/>
                      </a:lnTo>
                      <a:lnTo>
                        <a:pt x="316" y="0"/>
                      </a:lnTo>
                      <a:lnTo>
                        <a:pt x="274" y="0"/>
                      </a:lnTo>
                      <a:lnTo>
                        <a:pt x="236" y="0"/>
                      </a:lnTo>
                      <a:lnTo>
                        <a:pt x="202" y="2"/>
                      </a:lnTo>
                      <a:lnTo>
                        <a:pt x="168" y="6"/>
                      </a:lnTo>
                      <a:lnTo>
                        <a:pt x="140" y="10"/>
                      </a:lnTo>
                      <a:lnTo>
                        <a:pt x="114" y="16"/>
                      </a:lnTo>
                      <a:lnTo>
                        <a:pt x="94" y="22"/>
                      </a:lnTo>
                      <a:lnTo>
                        <a:pt x="76" y="28"/>
                      </a:lnTo>
                      <a:lnTo>
                        <a:pt x="76" y="28"/>
                      </a:lnTo>
                      <a:lnTo>
                        <a:pt x="42" y="44"/>
                      </a:lnTo>
                      <a:lnTo>
                        <a:pt x="20" y="58"/>
                      </a:lnTo>
                      <a:lnTo>
                        <a:pt x="0" y="70"/>
                      </a:lnTo>
                      <a:lnTo>
                        <a:pt x="56" y="154"/>
                      </a:lnTo>
                      <a:lnTo>
                        <a:pt x="56" y="154"/>
                      </a:lnTo>
                      <a:lnTo>
                        <a:pt x="80" y="148"/>
                      </a:lnTo>
                      <a:lnTo>
                        <a:pt x="118" y="138"/>
                      </a:lnTo>
                      <a:lnTo>
                        <a:pt x="170" y="132"/>
                      </a:lnTo>
                      <a:lnTo>
                        <a:pt x="200" y="128"/>
                      </a:lnTo>
                      <a:lnTo>
                        <a:pt x="232" y="128"/>
                      </a:lnTo>
                      <a:lnTo>
                        <a:pt x="268" y="128"/>
                      </a:lnTo>
                      <a:lnTo>
                        <a:pt x="304" y="130"/>
                      </a:lnTo>
                      <a:lnTo>
                        <a:pt x="342" y="134"/>
                      </a:lnTo>
                      <a:lnTo>
                        <a:pt x="382" y="142"/>
                      </a:lnTo>
                      <a:lnTo>
                        <a:pt x="424" y="150"/>
                      </a:lnTo>
                      <a:lnTo>
                        <a:pt x="466" y="164"/>
                      </a:lnTo>
                      <a:lnTo>
                        <a:pt x="510" y="180"/>
                      </a:lnTo>
                      <a:lnTo>
                        <a:pt x="554" y="200"/>
                      </a:lnTo>
                      <a:lnTo>
                        <a:pt x="554" y="200"/>
                      </a:lnTo>
                      <a:lnTo>
                        <a:pt x="598" y="224"/>
                      </a:lnTo>
                      <a:lnTo>
                        <a:pt x="640" y="250"/>
                      </a:lnTo>
                      <a:lnTo>
                        <a:pt x="680" y="278"/>
                      </a:lnTo>
                      <a:lnTo>
                        <a:pt x="718" y="308"/>
                      </a:lnTo>
                      <a:lnTo>
                        <a:pt x="754" y="338"/>
                      </a:lnTo>
                      <a:lnTo>
                        <a:pt x="788" y="370"/>
                      </a:lnTo>
                      <a:lnTo>
                        <a:pt x="820" y="402"/>
                      </a:lnTo>
                      <a:lnTo>
                        <a:pt x="848" y="432"/>
                      </a:lnTo>
                      <a:lnTo>
                        <a:pt x="898" y="488"/>
                      </a:lnTo>
                      <a:lnTo>
                        <a:pt x="934" y="532"/>
                      </a:lnTo>
                      <a:lnTo>
                        <a:pt x="966" y="574"/>
                      </a:lnTo>
                      <a:lnTo>
                        <a:pt x="1102" y="516"/>
                      </a:lnTo>
                      <a:lnTo>
                        <a:pt x="1102" y="516"/>
                      </a:lnTo>
                      <a:lnTo>
                        <a:pt x="1096" y="506"/>
                      </a:lnTo>
                      <a:lnTo>
                        <a:pt x="1078" y="472"/>
                      </a:lnTo>
                      <a:lnTo>
                        <a:pt x="1048" y="424"/>
                      </a:lnTo>
                      <a:lnTo>
                        <a:pt x="1028" y="396"/>
                      </a:lnTo>
                      <a:lnTo>
                        <a:pt x="1004" y="364"/>
                      </a:lnTo>
                      <a:lnTo>
                        <a:pt x="978" y="332"/>
                      </a:lnTo>
                      <a:lnTo>
                        <a:pt x="948" y="298"/>
                      </a:lnTo>
                      <a:lnTo>
                        <a:pt x="916" y="264"/>
                      </a:lnTo>
                      <a:lnTo>
                        <a:pt x="878" y="228"/>
                      </a:lnTo>
                      <a:lnTo>
                        <a:pt x="840" y="196"/>
                      </a:lnTo>
                      <a:lnTo>
                        <a:pt x="796" y="162"/>
                      </a:lnTo>
                      <a:lnTo>
                        <a:pt x="750" y="132"/>
                      </a:lnTo>
                      <a:lnTo>
                        <a:pt x="700" y="104"/>
                      </a:lnTo>
                      <a:lnTo>
                        <a:pt x="700" y="104"/>
                      </a:lnTo>
                      <a:close/>
                    </a:path>
                  </a:pathLst>
                </a:custGeom>
                <a:gradFill flip="none" rotWithShape="1">
                  <a:gsLst>
                    <a:gs pos="20000">
                      <a:schemeClr val="accent3">
                        <a:lumMod val="75000"/>
                      </a:schemeClr>
                    </a:gs>
                    <a:gs pos="80000">
                      <a:schemeClr val="accent3"/>
                    </a:gs>
                  </a:gsLst>
                  <a:lin ang="36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7" name="Freeform 11"/>
                <p:cNvSpPr/>
                <p:nvPr/>
              </p:nvSpPr>
              <p:spPr bwMode="auto">
                <a:xfrm>
                  <a:off x="3492500" y="1535113"/>
                  <a:ext cx="1704975" cy="879475"/>
                </a:xfrm>
                <a:custGeom>
                  <a:avLst/>
                  <a:gdLst>
                    <a:gd name="T0" fmla="*/ 1074 w 1074"/>
                    <a:gd name="T1" fmla="*/ 434 h 554"/>
                    <a:gd name="T2" fmla="*/ 1034 w 1074"/>
                    <a:gd name="T3" fmla="*/ 372 h 554"/>
                    <a:gd name="T4" fmla="*/ 992 w 1074"/>
                    <a:gd name="T5" fmla="*/ 314 h 554"/>
                    <a:gd name="T6" fmla="*/ 946 w 1074"/>
                    <a:gd name="T7" fmla="*/ 262 h 554"/>
                    <a:gd name="T8" fmla="*/ 900 w 1074"/>
                    <a:gd name="T9" fmla="*/ 216 h 554"/>
                    <a:gd name="T10" fmla="*/ 802 w 1074"/>
                    <a:gd name="T11" fmla="*/ 140 h 554"/>
                    <a:gd name="T12" fmla="*/ 700 w 1074"/>
                    <a:gd name="T13" fmla="*/ 82 h 554"/>
                    <a:gd name="T14" fmla="*/ 596 w 1074"/>
                    <a:gd name="T15" fmla="*/ 40 h 554"/>
                    <a:gd name="T16" fmla="*/ 492 w 1074"/>
                    <a:gd name="T17" fmla="*/ 14 h 554"/>
                    <a:gd name="T18" fmla="*/ 392 w 1074"/>
                    <a:gd name="T19" fmla="*/ 2 h 554"/>
                    <a:gd name="T20" fmla="*/ 294 w 1074"/>
                    <a:gd name="T21" fmla="*/ 0 h 554"/>
                    <a:gd name="T22" fmla="*/ 246 w 1074"/>
                    <a:gd name="T23" fmla="*/ 4 h 554"/>
                    <a:gd name="T24" fmla="*/ 158 w 1074"/>
                    <a:gd name="T25" fmla="*/ 16 h 554"/>
                    <a:gd name="T26" fmla="*/ 84 w 1074"/>
                    <a:gd name="T27" fmla="*/ 34 h 554"/>
                    <a:gd name="T28" fmla="*/ 24 w 1074"/>
                    <a:gd name="T29" fmla="*/ 54 h 554"/>
                    <a:gd name="T30" fmla="*/ 0 w 1074"/>
                    <a:gd name="T31" fmla="*/ 66 h 554"/>
                    <a:gd name="T32" fmla="*/ 38 w 1074"/>
                    <a:gd name="T33" fmla="*/ 54 h 554"/>
                    <a:gd name="T34" fmla="*/ 92 w 1074"/>
                    <a:gd name="T35" fmla="*/ 44 h 554"/>
                    <a:gd name="T36" fmla="*/ 160 w 1074"/>
                    <a:gd name="T37" fmla="*/ 38 h 554"/>
                    <a:gd name="T38" fmla="*/ 240 w 1074"/>
                    <a:gd name="T39" fmla="*/ 38 h 554"/>
                    <a:gd name="T40" fmla="*/ 328 w 1074"/>
                    <a:gd name="T41" fmla="*/ 46 h 554"/>
                    <a:gd name="T42" fmla="*/ 422 w 1074"/>
                    <a:gd name="T43" fmla="*/ 66 h 554"/>
                    <a:gd name="T44" fmla="*/ 522 w 1074"/>
                    <a:gd name="T45" fmla="*/ 96 h 554"/>
                    <a:gd name="T46" fmla="*/ 624 w 1074"/>
                    <a:gd name="T47" fmla="*/ 142 h 554"/>
                    <a:gd name="T48" fmla="*/ 674 w 1074"/>
                    <a:gd name="T49" fmla="*/ 170 h 554"/>
                    <a:gd name="T50" fmla="*/ 764 w 1074"/>
                    <a:gd name="T51" fmla="*/ 234 h 554"/>
                    <a:gd name="T52" fmla="*/ 840 w 1074"/>
                    <a:gd name="T53" fmla="*/ 302 h 554"/>
                    <a:gd name="T54" fmla="*/ 902 w 1074"/>
                    <a:gd name="T55" fmla="*/ 370 h 554"/>
                    <a:gd name="T56" fmla="*/ 952 w 1074"/>
                    <a:gd name="T57" fmla="*/ 434 h 554"/>
                    <a:gd name="T58" fmla="*/ 1002 w 1074"/>
                    <a:gd name="T59" fmla="*/ 510 h 554"/>
                    <a:gd name="T60" fmla="*/ 1026 w 1074"/>
                    <a:gd name="T61" fmla="*/ 554 h 554"/>
                    <a:gd name="T62" fmla="*/ 1044 w 1074"/>
                    <a:gd name="T63" fmla="*/ 532 h 554"/>
                    <a:gd name="T64" fmla="*/ 1064 w 1074"/>
                    <a:gd name="T65" fmla="*/ 490 h 554"/>
                    <a:gd name="T66" fmla="*/ 1074 w 1074"/>
                    <a:gd name="T67" fmla="*/ 456 h 554"/>
                    <a:gd name="T68" fmla="*/ 1074 w 1074"/>
                    <a:gd name="T69" fmla="*/ 43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4" h="554">
                      <a:moveTo>
                        <a:pt x="1074" y="434"/>
                      </a:moveTo>
                      <a:lnTo>
                        <a:pt x="1074" y="434"/>
                      </a:lnTo>
                      <a:lnTo>
                        <a:pt x="1056" y="402"/>
                      </a:lnTo>
                      <a:lnTo>
                        <a:pt x="1034" y="372"/>
                      </a:lnTo>
                      <a:lnTo>
                        <a:pt x="1014" y="342"/>
                      </a:lnTo>
                      <a:lnTo>
                        <a:pt x="992" y="314"/>
                      </a:lnTo>
                      <a:lnTo>
                        <a:pt x="970" y="288"/>
                      </a:lnTo>
                      <a:lnTo>
                        <a:pt x="946" y="262"/>
                      </a:lnTo>
                      <a:lnTo>
                        <a:pt x="924" y="240"/>
                      </a:lnTo>
                      <a:lnTo>
                        <a:pt x="900" y="216"/>
                      </a:lnTo>
                      <a:lnTo>
                        <a:pt x="852" y="176"/>
                      </a:lnTo>
                      <a:lnTo>
                        <a:pt x="802" y="140"/>
                      </a:lnTo>
                      <a:lnTo>
                        <a:pt x="752" y="108"/>
                      </a:lnTo>
                      <a:lnTo>
                        <a:pt x="700" y="82"/>
                      </a:lnTo>
                      <a:lnTo>
                        <a:pt x="648" y="58"/>
                      </a:lnTo>
                      <a:lnTo>
                        <a:pt x="596" y="40"/>
                      </a:lnTo>
                      <a:lnTo>
                        <a:pt x="544" y="26"/>
                      </a:lnTo>
                      <a:lnTo>
                        <a:pt x="492" y="14"/>
                      </a:lnTo>
                      <a:lnTo>
                        <a:pt x="442" y="6"/>
                      </a:lnTo>
                      <a:lnTo>
                        <a:pt x="392" y="2"/>
                      </a:lnTo>
                      <a:lnTo>
                        <a:pt x="342" y="0"/>
                      </a:lnTo>
                      <a:lnTo>
                        <a:pt x="294" y="0"/>
                      </a:lnTo>
                      <a:lnTo>
                        <a:pt x="294" y="0"/>
                      </a:lnTo>
                      <a:lnTo>
                        <a:pt x="246" y="4"/>
                      </a:lnTo>
                      <a:lnTo>
                        <a:pt x="200" y="8"/>
                      </a:lnTo>
                      <a:lnTo>
                        <a:pt x="158" y="16"/>
                      </a:lnTo>
                      <a:lnTo>
                        <a:pt x="120" y="24"/>
                      </a:lnTo>
                      <a:lnTo>
                        <a:pt x="84" y="34"/>
                      </a:lnTo>
                      <a:lnTo>
                        <a:pt x="52" y="44"/>
                      </a:lnTo>
                      <a:lnTo>
                        <a:pt x="24" y="54"/>
                      </a:lnTo>
                      <a:lnTo>
                        <a:pt x="0" y="66"/>
                      </a:lnTo>
                      <a:lnTo>
                        <a:pt x="0" y="66"/>
                      </a:lnTo>
                      <a:lnTo>
                        <a:pt x="18" y="60"/>
                      </a:lnTo>
                      <a:lnTo>
                        <a:pt x="38" y="54"/>
                      </a:lnTo>
                      <a:lnTo>
                        <a:pt x="64" y="48"/>
                      </a:lnTo>
                      <a:lnTo>
                        <a:pt x="92" y="44"/>
                      </a:lnTo>
                      <a:lnTo>
                        <a:pt x="126" y="40"/>
                      </a:lnTo>
                      <a:lnTo>
                        <a:pt x="160" y="38"/>
                      </a:lnTo>
                      <a:lnTo>
                        <a:pt x="198" y="38"/>
                      </a:lnTo>
                      <a:lnTo>
                        <a:pt x="240" y="38"/>
                      </a:lnTo>
                      <a:lnTo>
                        <a:pt x="282" y="42"/>
                      </a:lnTo>
                      <a:lnTo>
                        <a:pt x="328" y="46"/>
                      </a:lnTo>
                      <a:lnTo>
                        <a:pt x="374" y="54"/>
                      </a:lnTo>
                      <a:lnTo>
                        <a:pt x="422" y="66"/>
                      </a:lnTo>
                      <a:lnTo>
                        <a:pt x="472" y="80"/>
                      </a:lnTo>
                      <a:lnTo>
                        <a:pt x="522" y="96"/>
                      </a:lnTo>
                      <a:lnTo>
                        <a:pt x="572" y="118"/>
                      </a:lnTo>
                      <a:lnTo>
                        <a:pt x="624" y="142"/>
                      </a:lnTo>
                      <a:lnTo>
                        <a:pt x="624" y="142"/>
                      </a:lnTo>
                      <a:lnTo>
                        <a:pt x="674" y="170"/>
                      </a:lnTo>
                      <a:lnTo>
                        <a:pt x="720" y="200"/>
                      </a:lnTo>
                      <a:lnTo>
                        <a:pt x="764" y="234"/>
                      </a:lnTo>
                      <a:lnTo>
                        <a:pt x="802" y="266"/>
                      </a:lnTo>
                      <a:lnTo>
                        <a:pt x="840" y="302"/>
                      </a:lnTo>
                      <a:lnTo>
                        <a:pt x="872" y="336"/>
                      </a:lnTo>
                      <a:lnTo>
                        <a:pt x="902" y="370"/>
                      </a:lnTo>
                      <a:lnTo>
                        <a:pt x="928" y="402"/>
                      </a:lnTo>
                      <a:lnTo>
                        <a:pt x="952" y="434"/>
                      </a:lnTo>
                      <a:lnTo>
                        <a:pt x="972" y="462"/>
                      </a:lnTo>
                      <a:lnTo>
                        <a:pt x="1002" y="510"/>
                      </a:lnTo>
                      <a:lnTo>
                        <a:pt x="1020" y="544"/>
                      </a:lnTo>
                      <a:lnTo>
                        <a:pt x="1026" y="554"/>
                      </a:lnTo>
                      <a:lnTo>
                        <a:pt x="1026" y="554"/>
                      </a:lnTo>
                      <a:lnTo>
                        <a:pt x="1044" y="532"/>
                      </a:lnTo>
                      <a:lnTo>
                        <a:pt x="1056" y="510"/>
                      </a:lnTo>
                      <a:lnTo>
                        <a:pt x="1064" y="490"/>
                      </a:lnTo>
                      <a:lnTo>
                        <a:pt x="1070" y="472"/>
                      </a:lnTo>
                      <a:lnTo>
                        <a:pt x="1074" y="456"/>
                      </a:lnTo>
                      <a:lnTo>
                        <a:pt x="1074" y="444"/>
                      </a:lnTo>
                      <a:lnTo>
                        <a:pt x="1074" y="434"/>
                      </a:lnTo>
                      <a:lnTo>
                        <a:pt x="1074" y="434"/>
                      </a:lnTo>
                      <a:close/>
                    </a:path>
                  </a:pathLst>
                </a:custGeom>
                <a:gradFill flip="none" rotWithShape="1">
                  <a:gsLst>
                    <a:gs pos="20000">
                      <a:schemeClr val="accent3"/>
                    </a:gs>
                    <a:gs pos="80000">
                      <a:schemeClr val="accent3">
                        <a:lumMod val="75000"/>
                      </a:schemeClr>
                    </a:gs>
                  </a:gsLst>
                  <a:lin ang="1800000" scaled="0"/>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sp>
          <p:nvSpPr>
            <p:cNvPr id="29" name="椭圆 2"/>
            <p:cNvSpPr/>
            <p:nvPr/>
          </p:nvSpPr>
          <p:spPr>
            <a:xfrm rot="20155748">
              <a:off x="1826651" y="1559216"/>
              <a:ext cx="351124" cy="2648174"/>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7647" h="2648174">
                  <a:moveTo>
                    <a:pt x="503282" y="1336227"/>
                  </a:moveTo>
                  <a:cubicBezTo>
                    <a:pt x="398310" y="479936"/>
                    <a:pt x="5490507" y="-1542"/>
                    <a:pt x="5406627" y="4"/>
                  </a:cubicBezTo>
                  <a:cubicBezTo>
                    <a:pt x="5322747" y="1550"/>
                    <a:pt x="364447" y="351695"/>
                    <a:pt x="3" y="1345504"/>
                  </a:cubicBezTo>
                  <a:cubicBezTo>
                    <a:pt x="3" y="2099511"/>
                    <a:pt x="4282537" y="2649717"/>
                    <a:pt x="4366417" y="2648171"/>
                  </a:cubicBezTo>
                  <a:cubicBezTo>
                    <a:pt x="4450297" y="2646625"/>
                    <a:pt x="608254" y="2192518"/>
                    <a:pt x="503282" y="1336227"/>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0" name="椭圆 2"/>
            <p:cNvSpPr/>
            <p:nvPr/>
          </p:nvSpPr>
          <p:spPr>
            <a:xfrm rot="13822315">
              <a:off x="2990873" y="1956033"/>
              <a:ext cx="198730" cy="1926855"/>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 name="connsiteX0-131" fmla="*/ 503282 w 5933219"/>
                <a:gd name="connsiteY0-132" fmla="*/ 1402689 h 2714636"/>
                <a:gd name="connsiteX1-133" fmla="*/ 5932241 w 5933219"/>
                <a:gd name="connsiteY1-134" fmla="*/ 1 h 2714636"/>
                <a:gd name="connsiteX2-135" fmla="*/ 3 w 5933219"/>
                <a:gd name="connsiteY2-136" fmla="*/ 1411966 h 2714636"/>
                <a:gd name="connsiteX3-137" fmla="*/ 4366417 w 5933219"/>
                <a:gd name="connsiteY3-138" fmla="*/ 2714633 h 2714636"/>
                <a:gd name="connsiteX4-139" fmla="*/ 503282 w 5933219"/>
                <a:gd name="connsiteY4-140" fmla="*/ 1402689 h 2714636"/>
                <a:gd name="connsiteX0-141" fmla="*/ 503282 w 6772112"/>
                <a:gd name="connsiteY0-142" fmla="*/ 1402689 h 2454180"/>
                <a:gd name="connsiteX1-143" fmla="*/ 5932241 w 6772112"/>
                <a:gd name="connsiteY1-144" fmla="*/ 1 h 2454180"/>
                <a:gd name="connsiteX2-145" fmla="*/ 3 w 6772112"/>
                <a:gd name="connsiteY2-146" fmla="*/ 1411966 h 2454180"/>
                <a:gd name="connsiteX3-147" fmla="*/ 6771257 w 6772112"/>
                <a:gd name="connsiteY3-148" fmla="*/ 2454174 h 2454180"/>
                <a:gd name="connsiteX4-149" fmla="*/ 503282 w 6772112"/>
                <a:gd name="connsiteY4-150" fmla="*/ 1402689 h 2454180"/>
                <a:gd name="connsiteX0-151" fmla="*/ 519302 w 6788132"/>
                <a:gd name="connsiteY0-152" fmla="*/ 1402689 h 2454184"/>
                <a:gd name="connsiteX1-153" fmla="*/ 5948261 w 6788132"/>
                <a:gd name="connsiteY1-154" fmla="*/ 1 h 2454184"/>
                <a:gd name="connsiteX2-155" fmla="*/ 16023 w 6788132"/>
                <a:gd name="connsiteY2-156" fmla="*/ 1411966 h 2454184"/>
                <a:gd name="connsiteX3-157" fmla="*/ 6787277 w 6788132"/>
                <a:gd name="connsiteY3-158" fmla="*/ 2454174 h 2454184"/>
                <a:gd name="connsiteX4-159" fmla="*/ 519302 w 6788132"/>
                <a:gd name="connsiteY4-160" fmla="*/ 1402689 h 2454184"/>
                <a:gd name="connsiteX0-161" fmla="*/ 519302 w 6788132"/>
                <a:gd name="connsiteY0-162" fmla="*/ 1402689 h 2454184"/>
                <a:gd name="connsiteX1-163" fmla="*/ 5948261 w 6788132"/>
                <a:gd name="connsiteY1-164" fmla="*/ 1 h 2454184"/>
                <a:gd name="connsiteX2-165" fmla="*/ 16023 w 6788132"/>
                <a:gd name="connsiteY2-166" fmla="*/ 1411966 h 2454184"/>
                <a:gd name="connsiteX3-167" fmla="*/ 6787277 w 6788132"/>
                <a:gd name="connsiteY3-168" fmla="*/ 2454174 h 2454184"/>
                <a:gd name="connsiteX4-169" fmla="*/ 519302 w 6788132"/>
                <a:gd name="connsiteY4-170" fmla="*/ 1402689 h 2454184"/>
                <a:gd name="connsiteX0-171" fmla="*/ 519302 w 6788132"/>
                <a:gd name="connsiteY0-172" fmla="*/ 1402689 h 2454184"/>
                <a:gd name="connsiteX1-173" fmla="*/ 5948261 w 6788132"/>
                <a:gd name="connsiteY1-174" fmla="*/ 1 h 2454184"/>
                <a:gd name="connsiteX2-175" fmla="*/ 16023 w 6788132"/>
                <a:gd name="connsiteY2-176" fmla="*/ 1411966 h 2454184"/>
                <a:gd name="connsiteX3-177" fmla="*/ 6787277 w 6788132"/>
                <a:gd name="connsiteY3-178" fmla="*/ 2454174 h 2454184"/>
                <a:gd name="connsiteX4-179" fmla="*/ 519302 w 6788132"/>
                <a:gd name="connsiteY4-180" fmla="*/ 1402689 h 2454184"/>
                <a:gd name="connsiteX0-181" fmla="*/ 519302 w 6787927"/>
                <a:gd name="connsiteY0-182" fmla="*/ 1402690 h 2454185"/>
                <a:gd name="connsiteX1-183" fmla="*/ 5948261 w 6787927"/>
                <a:gd name="connsiteY1-184" fmla="*/ 2 h 2454185"/>
                <a:gd name="connsiteX2-185" fmla="*/ 16023 w 6787927"/>
                <a:gd name="connsiteY2-186" fmla="*/ 1411967 h 2454185"/>
                <a:gd name="connsiteX3-187" fmla="*/ 6787277 w 6787927"/>
                <a:gd name="connsiteY3-188" fmla="*/ 2454175 h 2454185"/>
                <a:gd name="connsiteX4-189" fmla="*/ 519302 w 6787927"/>
                <a:gd name="connsiteY4-190" fmla="*/ 1402690 h 2454185"/>
                <a:gd name="connsiteX0-191" fmla="*/ 519302 w 6788029"/>
                <a:gd name="connsiteY0-192" fmla="*/ 1402690 h 2454185"/>
                <a:gd name="connsiteX1-193" fmla="*/ 5948261 w 6788029"/>
                <a:gd name="connsiteY1-194" fmla="*/ 2 h 2454185"/>
                <a:gd name="connsiteX2-195" fmla="*/ 16023 w 6788029"/>
                <a:gd name="connsiteY2-196" fmla="*/ 1411967 h 2454185"/>
                <a:gd name="connsiteX3-197" fmla="*/ 6787277 w 6788029"/>
                <a:gd name="connsiteY3-198" fmla="*/ 2454175 h 2454185"/>
                <a:gd name="connsiteX4-199" fmla="*/ 519302 w 6788029"/>
                <a:gd name="connsiteY4-200" fmla="*/ 1402690 h 2454185"/>
                <a:gd name="connsiteX0-201" fmla="*/ 519302 w 6788029"/>
                <a:gd name="connsiteY0-202" fmla="*/ 1402690 h 2454185"/>
                <a:gd name="connsiteX1-203" fmla="*/ 5948261 w 6788029"/>
                <a:gd name="connsiteY1-204" fmla="*/ 2 h 2454185"/>
                <a:gd name="connsiteX2-205" fmla="*/ 16023 w 6788029"/>
                <a:gd name="connsiteY2-206" fmla="*/ 1411967 h 2454185"/>
                <a:gd name="connsiteX3-207" fmla="*/ 6787277 w 6788029"/>
                <a:gd name="connsiteY3-208" fmla="*/ 2454175 h 2454185"/>
                <a:gd name="connsiteX4-209" fmla="*/ 519302 w 6788029"/>
                <a:gd name="connsiteY4-210" fmla="*/ 1402690 h 2454185"/>
                <a:gd name="connsiteX0-211" fmla="*/ 519302 w 6787995"/>
                <a:gd name="connsiteY0-212" fmla="*/ 1402690 h 2454185"/>
                <a:gd name="connsiteX1-213" fmla="*/ 5948261 w 6787995"/>
                <a:gd name="connsiteY1-214" fmla="*/ 2 h 2454185"/>
                <a:gd name="connsiteX2-215" fmla="*/ 16023 w 6787995"/>
                <a:gd name="connsiteY2-216" fmla="*/ 1411967 h 2454185"/>
                <a:gd name="connsiteX3-217" fmla="*/ 6787277 w 6787995"/>
                <a:gd name="connsiteY3-218" fmla="*/ 2454175 h 2454185"/>
                <a:gd name="connsiteX4-219" fmla="*/ 519302 w 6787995"/>
                <a:gd name="connsiteY4-220" fmla="*/ 1402690 h 2454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87995" h="2454185">
                  <a:moveTo>
                    <a:pt x="519302" y="1402690"/>
                  </a:moveTo>
                  <a:cubicBezTo>
                    <a:pt x="1473642" y="625785"/>
                    <a:pt x="6032141" y="-1544"/>
                    <a:pt x="5948261" y="2"/>
                  </a:cubicBezTo>
                  <a:cubicBezTo>
                    <a:pt x="5864381" y="1548"/>
                    <a:pt x="618408" y="649961"/>
                    <a:pt x="16023" y="1411967"/>
                  </a:cubicBezTo>
                  <a:cubicBezTo>
                    <a:pt x="-380369" y="2283684"/>
                    <a:pt x="6703397" y="2455721"/>
                    <a:pt x="6787277" y="2454175"/>
                  </a:cubicBezTo>
                  <a:cubicBezTo>
                    <a:pt x="6871157" y="2452629"/>
                    <a:pt x="-435038" y="2179595"/>
                    <a:pt x="519302" y="1402690"/>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1" name="椭圆 2"/>
            <p:cNvSpPr/>
            <p:nvPr/>
          </p:nvSpPr>
          <p:spPr>
            <a:xfrm rot="7488062">
              <a:off x="2664338" y="1198803"/>
              <a:ext cx="301062" cy="1272462"/>
            </a:xfrm>
            <a:custGeom>
              <a:avLst/>
              <a:gdLst>
                <a:gd name="connsiteX0" fmla="*/ 0 w 2152650"/>
                <a:gd name="connsiteY0" fmla="*/ 1365250 h 2730500"/>
                <a:gd name="connsiteX1" fmla="*/ 1076325 w 2152650"/>
                <a:gd name="connsiteY1" fmla="*/ 0 h 2730500"/>
                <a:gd name="connsiteX2" fmla="*/ 2152650 w 2152650"/>
                <a:gd name="connsiteY2" fmla="*/ 1365250 h 2730500"/>
                <a:gd name="connsiteX3" fmla="*/ 1076325 w 2152650"/>
                <a:gd name="connsiteY3" fmla="*/ 2730500 h 2730500"/>
                <a:gd name="connsiteX4" fmla="*/ 0 w 2152650"/>
                <a:gd name="connsiteY4" fmla="*/ 1365250 h 2730500"/>
                <a:gd name="connsiteX0-1" fmla="*/ 0 w 2152650"/>
                <a:gd name="connsiteY0-2" fmla="*/ 1365250 h 2730500"/>
                <a:gd name="connsiteX1-3" fmla="*/ 1076325 w 2152650"/>
                <a:gd name="connsiteY1-4" fmla="*/ 0 h 2730500"/>
                <a:gd name="connsiteX2-5" fmla="*/ 2152650 w 2152650"/>
                <a:gd name="connsiteY2-6" fmla="*/ 1365250 h 2730500"/>
                <a:gd name="connsiteX3-7" fmla="*/ 1076325 w 2152650"/>
                <a:gd name="connsiteY3-8" fmla="*/ 2730500 h 2730500"/>
                <a:gd name="connsiteX4-9" fmla="*/ 0 w 2152650"/>
                <a:gd name="connsiteY4-10" fmla="*/ 1365250 h 2730500"/>
                <a:gd name="connsiteX0-11" fmla="*/ 0 w 1076337"/>
                <a:gd name="connsiteY0-12" fmla="*/ 1365255 h 2730510"/>
                <a:gd name="connsiteX1-13" fmla="*/ 1076325 w 1076337"/>
                <a:gd name="connsiteY1-14" fmla="*/ 5 h 2730510"/>
                <a:gd name="connsiteX2-15" fmla="*/ 25400 w 1076337"/>
                <a:gd name="connsiteY2-16" fmla="*/ 1377955 h 2730510"/>
                <a:gd name="connsiteX3-17" fmla="*/ 1076325 w 1076337"/>
                <a:gd name="connsiteY3-18" fmla="*/ 2730505 h 2730510"/>
                <a:gd name="connsiteX4-19" fmla="*/ 0 w 1076337"/>
                <a:gd name="connsiteY4-20" fmla="*/ 1365255 h 2730510"/>
                <a:gd name="connsiteX0-21" fmla="*/ 276545 w 1052797"/>
                <a:gd name="connsiteY0-22" fmla="*/ 1360497 h 2730520"/>
                <a:gd name="connsiteX1-23" fmla="*/ 1050928 w 1052797"/>
                <a:gd name="connsiteY1-24" fmla="*/ 10 h 2730520"/>
                <a:gd name="connsiteX2-25" fmla="*/ 3 w 1052797"/>
                <a:gd name="connsiteY2-26" fmla="*/ 1377960 h 2730520"/>
                <a:gd name="connsiteX3-27" fmla="*/ 1050928 w 1052797"/>
                <a:gd name="connsiteY3-28" fmla="*/ 2730510 h 2730520"/>
                <a:gd name="connsiteX4-29" fmla="*/ 276545 w 1052797"/>
                <a:gd name="connsiteY4-30" fmla="*/ 1360497 h 2730520"/>
                <a:gd name="connsiteX0-31" fmla="*/ 152213 w 1051439"/>
                <a:gd name="connsiteY0-32" fmla="*/ 1362877 h 2730515"/>
                <a:gd name="connsiteX1-33" fmla="*/ 1050928 w 1051439"/>
                <a:gd name="connsiteY1-34" fmla="*/ 8 h 2730515"/>
                <a:gd name="connsiteX2-35" fmla="*/ 3 w 1051439"/>
                <a:gd name="connsiteY2-36" fmla="*/ 1377958 h 2730515"/>
                <a:gd name="connsiteX3-37" fmla="*/ 1050928 w 1051439"/>
                <a:gd name="connsiteY3-38" fmla="*/ 2730508 h 2730515"/>
                <a:gd name="connsiteX4-39" fmla="*/ 152213 w 1051439"/>
                <a:gd name="connsiteY4-40" fmla="*/ 1362877 h 2730515"/>
                <a:gd name="connsiteX0-41" fmla="*/ 205499 w 1051901"/>
                <a:gd name="connsiteY0-42" fmla="*/ 1365256 h 2730511"/>
                <a:gd name="connsiteX1-43" fmla="*/ 1050928 w 1051901"/>
                <a:gd name="connsiteY1-44" fmla="*/ 6 h 2730511"/>
                <a:gd name="connsiteX2-45" fmla="*/ 3 w 1051901"/>
                <a:gd name="connsiteY2-46" fmla="*/ 1377956 h 2730511"/>
                <a:gd name="connsiteX3-47" fmla="*/ 1050928 w 1051901"/>
                <a:gd name="connsiteY3-48" fmla="*/ 2730506 h 2730511"/>
                <a:gd name="connsiteX4-49" fmla="*/ 205499 w 1051901"/>
                <a:gd name="connsiteY4-50" fmla="*/ 1365256 h 2730511"/>
                <a:gd name="connsiteX0-51" fmla="*/ 205499 w 5406815"/>
                <a:gd name="connsiteY0-52" fmla="*/ 1332804 h 2698059"/>
                <a:gd name="connsiteX1-53" fmla="*/ 5406627 w 5406815"/>
                <a:gd name="connsiteY1-54" fmla="*/ 4 h 2698059"/>
                <a:gd name="connsiteX2-55" fmla="*/ 3 w 5406815"/>
                <a:gd name="connsiteY2-56" fmla="*/ 1345504 h 2698059"/>
                <a:gd name="connsiteX3-57" fmla="*/ 1050928 w 5406815"/>
                <a:gd name="connsiteY3-58" fmla="*/ 2698054 h 2698059"/>
                <a:gd name="connsiteX4-59" fmla="*/ 205499 w 5406815"/>
                <a:gd name="connsiteY4-60" fmla="*/ 1332804 h 2698059"/>
                <a:gd name="connsiteX0-61" fmla="*/ 205499 w 5406800"/>
                <a:gd name="connsiteY0-62" fmla="*/ 1332804 h 2648177"/>
                <a:gd name="connsiteX1-63" fmla="*/ 5406627 w 5406800"/>
                <a:gd name="connsiteY1-64" fmla="*/ 4 h 2648177"/>
                <a:gd name="connsiteX2-65" fmla="*/ 3 w 5406800"/>
                <a:gd name="connsiteY2-66" fmla="*/ 1345504 h 2648177"/>
                <a:gd name="connsiteX3-67" fmla="*/ 4366417 w 5406800"/>
                <a:gd name="connsiteY3-68" fmla="*/ 2648171 h 2648177"/>
                <a:gd name="connsiteX4-69" fmla="*/ 205499 w 5406800"/>
                <a:gd name="connsiteY4-70" fmla="*/ 1332804 h 2648177"/>
                <a:gd name="connsiteX0-71" fmla="*/ 205499 w 5406800"/>
                <a:gd name="connsiteY0-72" fmla="*/ 1332804 h 2648177"/>
                <a:gd name="connsiteX1-73" fmla="*/ 5406627 w 5406800"/>
                <a:gd name="connsiteY1-74" fmla="*/ 4 h 2648177"/>
                <a:gd name="connsiteX2-75" fmla="*/ 3 w 5406800"/>
                <a:gd name="connsiteY2-76" fmla="*/ 1345504 h 2648177"/>
                <a:gd name="connsiteX3-77" fmla="*/ 4366417 w 5406800"/>
                <a:gd name="connsiteY3-78" fmla="*/ 2648171 h 2648177"/>
                <a:gd name="connsiteX4-79" fmla="*/ 205499 w 5406800"/>
                <a:gd name="connsiteY4-80" fmla="*/ 1332804 h 2648177"/>
                <a:gd name="connsiteX0-81" fmla="*/ 994850 w 5411189"/>
                <a:gd name="connsiteY0-82" fmla="*/ 1334835 h 2648174"/>
                <a:gd name="connsiteX1-83" fmla="*/ 5406627 w 5411189"/>
                <a:gd name="connsiteY1-84" fmla="*/ 3 h 2648174"/>
                <a:gd name="connsiteX2-85" fmla="*/ 3 w 5411189"/>
                <a:gd name="connsiteY2-86" fmla="*/ 1345503 h 2648174"/>
                <a:gd name="connsiteX3-87" fmla="*/ 4366417 w 5411189"/>
                <a:gd name="connsiteY3-88" fmla="*/ 2648170 h 2648174"/>
                <a:gd name="connsiteX4-89" fmla="*/ 994850 w 5411189"/>
                <a:gd name="connsiteY4-90" fmla="*/ 1334835 h 2648174"/>
                <a:gd name="connsiteX0-91" fmla="*/ 994850 w 5410234"/>
                <a:gd name="connsiteY0-92" fmla="*/ 1334836 h 2648175"/>
                <a:gd name="connsiteX1-93" fmla="*/ 5406627 w 5410234"/>
                <a:gd name="connsiteY1-94" fmla="*/ 4 h 2648175"/>
                <a:gd name="connsiteX2-95" fmla="*/ 3 w 5410234"/>
                <a:gd name="connsiteY2-96" fmla="*/ 1345504 h 2648175"/>
                <a:gd name="connsiteX3-97" fmla="*/ 4366417 w 5410234"/>
                <a:gd name="connsiteY3-98" fmla="*/ 2648171 h 2648175"/>
                <a:gd name="connsiteX4-99" fmla="*/ 994850 w 5410234"/>
                <a:gd name="connsiteY4-100" fmla="*/ 1334836 h 2648175"/>
                <a:gd name="connsiteX0-101" fmla="*/ 994850 w 5411327"/>
                <a:gd name="connsiteY0-102" fmla="*/ 1334836 h 2648175"/>
                <a:gd name="connsiteX1-103" fmla="*/ 5406627 w 5411327"/>
                <a:gd name="connsiteY1-104" fmla="*/ 4 h 2648175"/>
                <a:gd name="connsiteX2-105" fmla="*/ 3 w 5411327"/>
                <a:gd name="connsiteY2-106" fmla="*/ 1345504 h 2648175"/>
                <a:gd name="connsiteX3-107" fmla="*/ 4366417 w 5411327"/>
                <a:gd name="connsiteY3-108" fmla="*/ 2648171 h 2648175"/>
                <a:gd name="connsiteX4-109" fmla="*/ 994850 w 5411327"/>
                <a:gd name="connsiteY4-110" fmla="*/ 1334836 h 2648175"/>
                <a:gd name="connsiteX0-111" fmla="*/ 994850 w 5410927"/>
                <a:gd name="connsiteY0-112" fmla="*/ 1334836 h 2648175"/>
                <a:gd name="connsiteX1-113" fmla="*/ 5406627 w 5410927"/>
                <a:gd name="connsiteY1-114" fmla="*/ 4 h 2648175"/>
                <a:gd name="connsiteX2-115" fmla="*/ 3 w 5410927"/>
                <a:gd name="connsiteY2-116" fmla="*/ 1345504 h 2648175"/>
                <a:gd name="connsiteX3-117" fmla="*/ 4366417 w 5410927"/>
                <a:gd name="connsiteY3-118" fmla="*/ 2648171 h 2648175"/>
                <a:gd name="connsiteX4-119" fmla="*/ 994850 w 5410927"/>
                <a:gd name="connsiteY4-120" fmla="*/ 1334836 h 2648175"/>
                <a:gd name="connsiteX0-121" fmla="*/ 503282 w 5407647"/>
                <a:gd name="connsiteY0-122" fmla="*/ 1336227 h 2648174"/>
                <a:gd name="connsiteX1-123" fmla="*/ 5406627 w 5407647"/>
                <a:gd name="connsiteY1-124" fmla="*/ 4 h 2648174"/>
                <a:gd name="connsiteX2-125" fmla="*/ 3 w 5407647"/>
                <a:gd name="connsiteY2-126" fmla="*/ 1345504 h 2648174"/>
                <a:gd name="connsiteX3-127" fmla="*/ 4366417 w 5407647"/>
                <a:gd name="connsiteY3-128" fmla="*/ 2648171 h 2648174"/>
                <a:gd name="connsiteX4-129" fmla="*/ 503282 w 5407647"/>
                <a:gd name="connsiteY4-130" fmla="*/ 1336227 h 2648174"/>
                <a:gd name="connsiteX0-131" fmla="*/ 503282 w 5933219"/>
                <a:gd name="connsiteY0-132" fmla="*/ 1402689 h 2714636"/>
                <a:gd name="connsiteX1-133" fmla="*/ 5932241 w 5933219"/>
                <a:gd name="connsiteY1-134" fmla="*/ 1 h 2714636"/>
                <a:gd name="connsiteX2-135" fmla="*/ 3 w 5933219"/>
                <a:gd name="connsiteY2-136" fmla="*/ 1411966 h 2714636"/>
                <a:gd name="connsiteX3-137" fmla="*/ 4366417 w 5933219"/>
                <a:gd name="connsiteY3-138" fmla="*/ 2714633 h 2714636"/>
                <a:gd name="connsiteX4-139" fmla="*/ 503282 w 5933219"/>
                <a:gd name="connsiteY4-140" fmla="*/ 1402689 h 2714636"/>
                <a:gd name="connsiteX0-141" fmla="*/ 503282 w 6772112"/>
                <a:gd name="connsiteY0-142" fmla="*/ 1402689 h 2454180"/>
                <a:gd name="connsiteX1-143" fmla="*/ 5932241 w 6772112"/>
                <a:gd name="connsiteY1-144" fmla="*/ 1 h 2454180"/>
                <a:gd name="connsiteX2-145" fmla="*/ 3 w 6772112"/>
                <a:gd name="connsiteY2-146" fmla="*/ 1411966 h 2454180"/>
                <a:gd name="connsiteX3-147" fmla="*/ 6771257 w 6772112"/>
                <a:gd name="connsiteY3-148" fmla="*/ 2454174 h 2454180"/>
                <a:gd name="connsiteX4-149" fmla="*/ 503282 w 6772112"/>
                <a:gd name="connsiteY4-150" fmla="*/ 1402689 h 2454180"/>
                <a:gd name="connsiteX0-151" fmla="*/ 519302 w 6788132"/>
                <a:gd name="connsiteY0-152" fmla="*/ 1402689 h 2454184"/>
                <a:gd name="connsiteX1-153" fmla="*/ 5948261 w 6788132"/>
                <a:gd name="connsiteY1-154" fmla="*/ 1 h 2454184"/>
                <a:gd name="connsiteX2-155" fmla="*/ 16023 w 6788132"/>
                <a:gd name="connsiteY2-156" fmla="*/ 1411966 h 2454184"/>
                <a:gd name="connsiteX3-157" fmla="*/ 6787277 w 6788132"/>
                <a:gd name="connsiteY3-158" fmla="*/ 2454174 h 2454184"/>
                <a:gd name="connsiteX4-159" fmla="*/ 519302 w 6788132"/>
                <a:gd name="connsiteY4-160" fmla="*/ 1402689 h 2454184"/>
                <a:gd name="connsiteX0-161" fmla="*/ 519302 w 6788132"/>
                <a:gd name="connsiteY0-162" fmla="*/ 1402689 h 2454184"/>
                <a:gd name="connsiteX1-163" fmla="*/ 5948261 w 6788132"/>
                <a:gd name="connsiteY1-164" fmla="*/ 1 h 2454184"/>
                <a:gd name="connsiteX2-165" fmla="*/ 16023 w 6788132"/>
                <a:gd name="connsiteY2-166" fmla="*/ 1411966 h 2454184"/>
                <a:gd name="connsiteX3-167" fmla="*/ 6787277 w 6788132"/>
                <a:gd name="connsiteY3-168" fmla="*/ 2454174 h 2454184"/>
                <a:gd name="connsiteX4-169" fmla="*/ 519302 w 6788132"/>
                <a:gd name="connsiteY4-170" fmla="*/ 1402689 h 2454184"/>
                <a:gd name="connsiteX0-171" fmla="*/ 519302 w 6788132"/>
                <a:gd name="connsiteY0-172" fmla="*/ 1402689 h 2454184"/>
                <a:gd name="connsiteX1-173" fmla="*/ 5948261 w 6788132"/>
                <a:gd name="connsiteY1-174" fmla="*/ 1 h 2454184"/>
                <a:gd name="connsiteX2-175" fmla="*/ 16023 w 6788132"/>
                <a:gd name="connsiteY2-176" fmla="*/ 1411966 h 2454184"/>
                <a:gd name="connsiteX3-177" fmla="*/ 6787277 w 6788132"/>
                <a:gd name="connsiteY3-178" fmla="*/ 2454174 h 2454184"/>
                <a:gd name="connsiteX4-179" fmla="*/ 519302 w 6788132"/>
                <a:gd name="connsiteY4-180" fmla="*/ 1402689 h 2454184"/>
                <a:gd name="connsiteX0-181" fmla="*/ 519302 w 6787927"/>
                <a:gd name="connsiteY0-182" fmla="*/ 1402690 h 2454185"/>
                <a:gd name="connsiteX1-183" fmla="*/ 5948261 w 6787927"/>
                <a:gd name="connsiteY1-184" fmla="*/ 2 h 2454185"/>
                <a:gd name="connsiteX2-185" fmla="*/ 16023 w 6787927"/>
                <a:gd name="connsiteY2-186" fmla="*/ 1411967 h 2454185"/>
                <a:gd name="connsiteX3-187" fmla="*/ 6787277 w 6787927"/>
                <a:gd name="connsiteY3-188" fmla="*/ 2454175 h 2454185"/>
                <a:gd name="connsiteX4-189" fmla="*/ 519302 w 6787927"/>
                <a:gd name="connsiteY4-190" fmla="*/ 1402690 h 2454185"/>
                <a:gd name="connsiteX0-191" fmla="*/ 519302 w 6788029"/>
                <a:gd name="connsiteY0-192" fmla="*/ 1402690 h 2454185"/>
                <a:gd name="connsiteX1-193" fmla="*/ 5948261 w 6788029"/>
                <a:gd name="connsiteY1-194" fmla="*/ 2 h 2454185"/>
                <a:gd name="connsiteX2-195" fmla="*/ 16023 w 6788029"/>
                <a:gd name="connsiteY2-196" fmla="*/ 1411967 h 2454185"/>
                <a:gd name="connsiteX3-197" fmla="*/ 6787277 w 6788029"/>
                <a:gd name="connsiteY3-198" fmla="*/ 2454175 h 2454185"/>
                <a:gd name="connsiteX4-199" fmla="*/ 519302 w 6788029"/>
                <a:gd name="connsiteY4-200" fmla="*/ 1402690 h 2454185"/>
                <a:gd name="connsiteX0-201" fmla="*/ 519302 w 6788029"/>
                <a:gd name="connsiteY0-202" fmla="*/ 1402690 h 2454185"/>
                <a:gd name="connsiteX1-203" fmla="*/ 5948261 w 6788029"/>
                <a:gd name="connsiteY1-204" fmla="*/ 2 h 2454185"/>
                <a:gd name="connsiteX2-205" fmla="*/ 16023 w 6788029"/>
                <a:gd name="connsiteY2-206" fmla="*/ 1411967 h 2454185"/>
                <a:gd name="connsiteX3-207" fmla="*/ 6787277 w 6788029"/>
                <a:gd name="connsiteY3-208" fmla="*/ 2454175 h 2454185"/>
                <a:gd name="connsiteX4-209" fmla="*/ 519302 w 6788029"/>
                <a:gd name="connsiteY4-210" fmla="*/ 1402690 h 2454185"/>
                <a:gd name="connsiteX0-211" fmla="*/ 519302 w 6787995"/>
                <a:gd name="connsiteY0-212" fmla="*/ 1402690 h 2454185"/>
                <a:gd name="connsiteX1-213" fmla="*/ 5948261 w 6787995"/>
                <a:gd name="connsiteY1-214" fmla="*/ 2 h 2454185"/>
                <a:gd name="connsiteX2-215" fmla="*/ 16023 w 6787995"/>
                <a:gd name="connsiteY2-216" fmla="*/ 1411967 h 2454185"/>
                <a:gd name="connsiteX3-217" fmla="*/ 6787277 w 6787995"/>
                <a:gd name="connsiteY3-218" fmla="*/ 2454175 h 2454185"/>
                <a:gd name="connsiteX4-219" fmla="*/ 519302 w 6787995"/>
                <a:gd name="connsiteY4-220" fmla="*/ 1402690 h 2454185"/>
                <a:gd name="connsiteX0-221" fmla="*/ 508782 w 20873708"/>
                <a:gd name="connsiteY0-222" fmla="*/ 1402690 h 2487739"/>
                <a:gd name="connsiteX1-223" fmla="*/ 5937741 w 20873708"/>
                <a:gd name="connsiteY1-224" fmla="*/ 2 h 2487739"/>
                <a:gd name="connsiteX2-225" fmla="*/ 5503 w 20873708"/>
                <a:gd name="connsiteY2-226" fmla="*/ 1411967 h 2487739"/>
                <a:gd name="connsiteX3-227" fmla="*/ 20873407 w 20873708"/>
                <a:gd name="connsiteY3-228" fmla="*/ 2487731 h 2487739"/>
                <a:gd name="connsiteX4-229" fmla="*/ 508782 w 20873708"/>
                <a:gd name="connsiteY4-230" fmla="*/ 1402690 h 2487739"/>
                <a:gd name="connsiteX0-231" fmla="*/ 508782 w 20873708"/>
                <a:gd name="connsiteY0-232" fmla="*/ 1247556 h 2332605"/>
                <a:gd name="connsiteX1-233" fmla="*/ 6650140 w 20873708"/>
                <a:gd name="connsiteY1-234" fmla="*/ 3 h 2332605"/>
                <a:gd name="connsiteX2-235" fmla="*/ 5503 w 20873708"/>
                <a:gd name="connsiteY2-236" fmla="*/ 1256833 h 2332605"/>
                <a:gd name="connsiteX3-237" fmla="*/ 20873407 w 20873708"/>
                <a:gd name="connsiteY3-238" fmla="*/ 2332597 h 2332605"/>
                <a:gd name="connsiteX4-239" fmla="*/ 508782 w 20873708"/>
                <a:gd name="connsiteY4-240" fmla="*/ 1247556 h 2332605"/>
                <a:gd name="connsiteX0-241" fmla="*/ 721439 w 20874015"/>
                <a:gd name="connsiteY0-242" fmla="*/ 1179404 h 2333285"/>
                <a:gd name="connsiteX1-243" fmla="*/ 6650140 w 20874015"/>
                <a:gd name="connsiteY1-244" fmla="*/ 155 h 2333285"/>
                <a:gd name="connsiteX2-245" fmla="*/ 5503 w 20874015"/>
                <a:gd name="connsiteY2-246" fmla="*/ 1256985 h 2333285"/>
                <a:gd name="connsiteX3-247" fmla="*/ 20873407 w 20874015"/>
                <a:gd name="connsiteY3-248" fmla="*/ 2332749 h 2333285"/>
                <a:gd name="connsiteX4-249" fmla="*/ 721439 w 20874015"/>
                <a:gd name="connsiteY4-250" fmla="*/ 1179404 h 2333285"/>
                <a:gd name="connsiteX0-251" fmla="*/ 721439 w 20873981"/>
                <a:gd name="connsiteY0-252" fmla="*/ 1179510 h 2333391"/>
                <a:gd name="connsiteX1-253" fmla="*/ 6650140 w 20873981"/>
                <a:gd name="connsiteY1-254" fmla="*/ 261 h 2333391"/>
                <a:gd name="connsiteX2-255" fmla="*/ 5503 w 20873981"/>
                <a:gd name="connsiteY2-256" fmla="*/ 1257091 h 2333391"/>
                <a:gd name="connsiteX3-257" fmla="*/ 20873407 w 20873981"/>
                <a:gd name="connsiteY3-258" fmla="*/ 2332855 h 2333391"/>
                <a:gd name="connsiteX4-259" fmla="*/ 721439 w 20873981"/>
                <a:gd name="connsiteY4-260" fmla="*/ 1179510 h 2333391"/>
                <a:gd name="connsiteX0-261" fmla="*/ 1924820 w 22077567"/>
                <a:gd name="connsiteY0-262" fmla="*/ 1180025 h 2333906"/>
                <a:gd name="connsiteX1-263" fmla="*/ 7853521 w 22077567"/>
                <a:gd name="connsiteY1-264" fmla="*/ 776 h 2333906"/>
                <a:gd name="connsiteX2-265" fmla="*/ 1208884 w 22077567"/>
                <a:gd name="connsiteY2-266" fmla="*/ 1257606 h 2333906"/>
                <a:gd name="connsiteX3-267" fmla="*/ 22076788 w 22077567"/>
                <a:gd name="connsiteY3-268" fmla="*/ 2333370 h 2333906"/>
                <a:gd name="connsiteX4-269" fmla="*/ 1924820 w 22077567"/>
                <a:gd name="connsiteY4-270" fmla="*/ 1180025 h 2333906"/>
                <a:gd name="connsiteX0-271" fmla="*/ 2409608 w 22562424"/>
                <a:gd name="connsiteY0-272" fmla="*/ 1180312 h 2334193"/>
                <a:gd name="connsiteX1-273" fmla="*/ 8338309 w 22562424"/>
                <a:gd name="connsiteY1-274" fmla="*/ 1063 h 2334193"/>
                <a:gd name="connsiteX2-275" fmla="*/ 1693672 w 22562424"/>
                <a:gd name="connsiteY2-276" fmla="*/ 1257893 h 2334193"/>
                <a:gd name="connsiteX3-277" fmla="*/ 22561576 w 22562424"/>
                <a:gd name="connsiteY3-278" fmla="*/ 2333657 h 2334193"/>
                <a:gd name="connsiteX4-279" fmla="*/ 2409608 w 22562424"/>
                <a:gd name="connsiteY4-280" fmla="*/ 1180312 h 2334193"/>
                <a:gd name="connsiteX0-281" fmla="*/ 823397 w 20976213"/>
                <a:gd name="connsiteY0-282" fmla="*/ 1179445 h 2333326"/>
                <a:gd name="connsiteX1-283" fmla="*/ 6752098 w 20976213"/>
                <a:gd name="connsiteY1-284" fmla="*/ 196 h 2333326"/>
                <a:gd name="connsiteX2-285" fmla="*/ 107461 w 20976213"/>
                <a:gd name="connsiteY2-286" fmla="*/ 1257026 h 2333326"/>
                <a:gd name="connsiteX3-287" fmla="*/ 20975365 w 20976213"/>
                <a:gd name="connsiteY3-288" fmla="*/ 2332790 h 2333326"/>
                <a:gd name="connsiteX4-289" fmla="*/ 823397 w 20976213"/>
                <a:gd name="connsiteY4-290" fmla="*/ 1179445 h 2333326"/>
                <a:gd name="connsiteX0-291" fmla="*/ 823397 w 20976213"/>
                <a:gd name="connsiteY0-292" fmla="*/ 1179444 h 2333169"/>
                <a:gd name="connsiteX1-293" fmla="*/ 6752098 w 20976213"/>
                <a:gd name="connsiteY1-294" fmla="*/ 195 h 2333169"/>
                <a:gd name="connsiteX2-295" fmla="*/ 107461 w 20976213"/>
                <a:gd name="connsiteY2-296" fmla="*/ 1257025 h 2333169"/>
                <a:gd name="connsiteX3-297" fmla="*/ 20975365 w 20976213"/>
                <a:gd name="connsiteY3-298" fmla="*/ 2332789 h 2333169"/>
                <a:gd name="connsiteX4-299" fmla="*/ 823397 w 20976213"/>
                <a:gd name="connsiteY4-300" fmla="*/ 1179444 h 2333169"/>
                <a:gd name="connsiteX0-301" fmla="*/ 824968 w 20977477"/>
                <a:gd name="connsiteY0-302" fmla="*/ 1179254 h 2332605"/>
                <a:gd name="connsiteX1-303" fmla="*/ 6753669 w 20977477"/>
                <a:gd name="connsiteY1-304" fmla="*/ 5 h 2332605"/>
                <a:gd name="connsiteX2-305" fmla="*/ 254883 w 20977477"/>
                <a:gd name="connsiteY2-306" fmla="*/ 1190264 h 2332605"/>
                <a:gd name="connsiteX3-307" fmla="*/ 20976936 w 20977477"/>
                <a:gd name="connsiteY3-308" fmla="*/ 2332599 h 2332605"/>
                <a:gd name="connsiteX4-309" fmla="*/ 824968 w 20977477"/>
                <a:gd name="connsiteY4-310" fmla="*/ 1179254 h 2332605"/>
                <a:gd name="connsiteX0-311" fmla="*/ 1049549 w 21202058"/>
                <a:gd name="connsiteY0-312" fmla="*/ 1179254 h 2332605"/>
                <a:gd name="connsiteX1-313" fmla="*/ 6978250 w 21202058"/>
                <a:gd name="connsiteY1-314" fmla="*/ 5 h 2332605"/>
                <a:gd name="connsiteX2-315" fmla="*/ 479464 w 21202058"/>
                <a:gd name="connsiteY2-316" fmla="*/ 1190264 h 2332605"/>
                <a:gd name="connsiteX3-317" fmla="*/ 21201517 w 21202058"/>
                <a:gd name="connsiteY3-318" fmla="*/ 2332599 h 2332605"/>
                <a:gd name="connsiteX4-319" fmla="*/ 1049549 w 21202058"/>
                <a:gd name="connsiteY4-320" fmla="*/ 1179254 h 2332605"/>
                <a:gd name="connsiteX0-321" fmla="*/ 1635408 w 21787917"/>
                <a:gd name="connsiteY0-322" fmla="*/ 1179254 h 2332605"/>
                <a:gd name="connsiteX1-323" fmla="*/ 7564109 w 21787917"/>
                <a:gd name="connsiteY1-324" fmla="*/ 5 h 2332605"/>
                <a:gd name="connsiteX2-325" fmla="*/ 1065323 w 21787917"/>
                <a:gd name="connsiteY2-326" fmla="*/ 1190264 h 2332605"/>
                <a:gd name="connsiteX3-327" fmla="*/ 21787376 w 21787917"/>
                <a:gd name="connsiteY3-328" fmla="*/ 2332599 h 2332605"/>
                <a:gd name="connsiteX4-329" fmla="*/ 1635408 w 21787917"/>
                <a:gd name="connsiteY4-330" fmla="*/ 1179254 h 2332605"/>
                <a:gd name="connsiteX0-331" fmla="*/ 1340019 w 21492528"/>
                <a:gd name="connsiteY0-332" fmla="*/ 1179254 h 2332605"/>
                <a:gd name="connsiteX1-333" fmla="*/ 7268720 w 21492528"/>
                <a:gd name="connsiteY1-334" fmla="*/ 5 h 2332605"/>
                <a:gd name="connsiteX2-335" fmla="*/ 769934 w 21492528"/>
                <a:gd name="connsiteY2-336" fmla="*/ 1190264 h 2332605"/>
                <a:gd name="connsiteX3-337" fmla="*/ 21491987 w 21492528"/>
                <a:gd name="connsiteY3-338" fmla="*/ 2332599 h 2332605"/>
                <a:gd name="connsiteX4-339" fmla="*/ 1340019 w 21492528"/>
                <a:gd name="connsiteY4-340" fmla="*/ 1179254 h 2332605"/>
                <a:gd name="connsiteX0-341" fmla="*/ 1340019 w 21492528"/>
                <a:gd name="connsiteY0-342" fmla="*/ 1179254 h 2332605"/>
                <a:gd name="connsiteX1-343" fmla="*/ 7268720 w 21492528"/>
                <a:gd name="connsiteY1-344" fmla="*/ 5 h 2332605"/>
                <a:gd name="connsiteX2-345" fmla="*/ 769934 w 21492528"/>
                <a:gd name="connsiteY2-346" fmla="*/ 1190264 h 2332605"/>
                <a:gd name="connsiteX3-347" fmla="*/ 21491987 w 21492528"/>
                <a:gd name="connsiteY3-348" fmla="*/ 2332599 h 2332605"/>
                <a:gd name="connsiteX4-349" fmla="*/ 1340019 w 21492528"/>
                <a:gd name="connsiteY4-350" fmla="*/ 1179254 h 2332605"/>
                <a:gd name="connsiteX0-351" fmla="*/ 1340019 w 21492528"/>
                <a:gd name="connsiteY0-352" fmla="*/ 1179254 h 2332636"/>
                <a:gd name="connsiteX1-353" fmla="*/ 7268720 w 21492528"/>
                <a:gd name="connsiteY1-354" fmla="*/ 5 h 2332636"/>
                <a:gd name="connsiteX2-355" fmla="*/ 769934 w 21492528"/>
                <a:gd name="connsiteY2-356" fmla="*/ 1190264 h 2332636"/>
                <a:gd name="connsiteX3-357" fmla="*/ 21491987 w 21492528"/>
                <a:gd name="connsiteY3-358" fmla="*/ 2332599 h 2332636"/>
                <a:gd name="connsiteX4-359" fmla="*/ 1340019 w 21492528"/>
                <a:gd name="connsiteY4-360" fmla="*/ 1179254 h 2332636"/>
                <a:gd name="connsiteX0-361" fmla="*/ 1340019 w 21492528"/>
                <a:gd name="connsiteY0-362" fmla="*/ 1179254 h 2332632"/>
                <a:gd name="connsiteX1-363" fmla="*/ 7268720 w 21492528"/>
                <a:gd name="connsiteY1-364" fmla="*/ 5 h 2332632"/>
                <a:gd name="connsiteX2-365" fmla="*/ 769934 w 21492528"/>
                <a:gd name="connsiteY2-366" fmla="*/ 1190264 h 2332632"/>
                <a:gd name="connsiteX3-367" fmla="*/ 21491987 w 21492528"/>
                <a:gd name="connsiteY3-368" fmla="*/ 2332599 h 2332632"/>
                <a:gd name="connsiteX4-369" fmla="*/ 1340019 w 21492528"/>
                <a:gd name="connsiteY4-370" fmla="*/ 1179254 h 2332632"/>
                <a:gd name="connsiteX0-371" fmla="*/ 1340019 w 16537695"/>
                <a:gd name="connsiteY0-372" fmla="*/ 1179254 h 2553252"/>
                <a:gd name="connsiteX1-373" fmla="*/ 7268720 w 16537695"/>
                <a:gd name="connsiteY1-374" fmla="*/ 5 h 2553252"/>
                <a:gd name="connsiteX2-375" fmla="*/ 769934 w 16537695"/>
                <a:gd name="connsiteY2-376" fmla="*/ 1190264 h 2553252"/>
                <a:gd name="connsiteX3-377" fmla="*/ 16536796 w 16537695"/>
                <a:gd name="connsiteY3-378" fmla="*/ 2553244 h 2553252"/>
                <a:gd name="connsiteX4-379" fmla="*/ 1340019 w 16537695"/>
                <a:gd name="connsiteY4-380" fmla="*/ 1179254 h 2553252"/>
                <a:gd name="connsiteX0-381" fmla="*/ 1663344 w 16861020"/>
                <a:gd name="connsiteY0-382" fmla="*/ 1323633 h 2697631"/>
                <a:gd name="connsiteX1-383" fmla="*/ 3911707 w 16861020"/>
                <a:gd name="connsiteY1-384" fmla="*/ 3 h 2697631"/>
                <a:gd name="connsiteX2-385" fmla="*/ 1093259 w 16861020"/>
                <a:gd name="connsiteY2-386" fmla="*/ 1334643 h 2697631"/>
                <a:gd name="connsiteX3-387" fmla="*/ 16860121 w 16861020"/>
                <a:gd name="connsiteY3-388" fmla="*/ 2697623 h 2697631"/>
                <a:gd name="connsiteX4-389" fmla="*/ 1663344 w 16861020"/>
                <a:gd name="connsiteY4-390" fmla="*/ 1323633 h 2697631"/>
                <a:gd name="connsiteX0-391" fmla="*/ 3246257 w 18443933"/>
                <a:gd name="connsiteY0-392" fmla="*/ 1323633 h 2697631"/>
                <a:gd name="connsiteX1-393" fmla="*/ 5494620 w 18443933"/>
                <a:gd name="connsiteY1-394" fmla="*/ 3 h 2697631"/>
                <a:gd name="connsiteX2-395" fmla="*/ 2676172 w 18443933"/>
                <a:gd name="connsiteY2-396" fmla="*/ 1334643 h 2697631"/>
                <a:gd name="connsiteX3-397" fmla="*/ 18443034 w 18443933"/>
                <a:gd name="connsiteY3-398" fmla="*/ 2697623 h 2697631"/>
                <a:gd name="connsiteX4-399" fmla="*/ 3246257 w 18443933"/>
                <a:gd name="connsiteY4-400" fmla="*/ 1323633 h 2697631"/>
                <a:gd name="connsiteX0-401" fmla="*/ 3246257 w 18443592"/>
                <a:gd name="connsiteY0-402" fmla="*/ 1323633 h 2697631"/>
                <a:gd name="connsiteX1-403" fmla="*/ 5494620 w 18443592"/>
                <a:gd name="connsiteY1-404" fmla="*/ 3 h 2697631"/>
                <a:gd name="connsiteX2-405" fmla="*/ 2676172 w 18443592"/>
                <a:gd name="connsiteY2-406" fmla="*/ 1334643 h 2697631"/>
                <a:gd name="connsiteX3-407" fmla="*/ 18443034 w 18443592"/>
                <a:gd name="connsiteY3-408" fmla="*/ 2697623 h 2697631"/>
                <a:gd name="connsiteX4-409" fmla="*/ 3246257 w 18443592"/>
                <a:gd name="connsiteY4-410" fmla="*/ 1323633 h 2697631"/>
                <a:gd name="connsiteX0-411" fmla="*/ 3246257 w 18443649"/>
                <a:gd name="connsiteY0-412" fmla="*/ 1323633 h 2697631"/>
                <a:gd name="connsiteX1-413" fmla="*/ 5494620 w 18443649"/>
                <a:gd name="connsiteY1-414" fmla="*/ 3 h 2697631"/>
                <a:gd name="connsiteX2-415" fmla="*/ 2676172 w 18443649"/>
                <a:gd name="connsiteY2-416" fmla="*/ 1334643 h 2697631"/>
                <a:gd name="connsiteX3-417" fmla="*/ 18443034 w 18443649"/>
                <a:gd name="connsiteY3-418" fmla="*/ 2697623 h 2697631"/>
                <a:gd name="connsiteX4-419" fmla="*/ 3246257 w 18443649"/>
                <a:gd name="connsiteY4-420" fmla="*/ 1323633 h 2697631"/>
                <a:gd name="connsiteX0-421" fmla="*/ 2379811 w 17577203"/>
                <a:gd name="connsiteY0-422" fmla="*/ 1323633 h 2697629"/>
                <a:gd name="connsiteX1-423" fmla="*/ 4628174 w 17577203"/>
                <a:gd name="connsiteY1-424" fmla="*/ 3 h 2697629"/>
                <a:gd name="connsiteX2-425" fmla="*/ 1809726 w 17577203"/>
                <a:gd name="connsiteY2-426" fmla="*/ 1334643 h 2697629"/>
                <a:gd name="connsiteX3-427" fmla="*/ 17576588 w 17577203"/>
                <a:gd name="connsiteY3-428" fmla="*/ 2697623 h 2697629"/>
                <a:gd name="connsiteX4-429" fmla="*/ 2379811 w 17577203"/>
                <a:gd name="connsiteY4-430" fmla="*/ 1323633 h 2697629"/>
                <a:gd name="connsiteX0-431" fmla="*/ 2128064 w 17325456"/>
                <a:gd name="connsiteY0-432" fmla="*/ 1323633 h 2697627"/>
                <a:gd name="connsiteX1-433" fmla="*/ 4376427 w 17325456"/>
                <a:gd name="connsiteY1-434" fmla="*/ 3 h 2697627"/>
                <a:gd name="connsiteX2-435" fmla="*/ 1557979 w 17325456"/>
                <a:gd name="connsiteY2-436" fmla="*/ 1334643 h 2697627"/>
                <a:gd name="connsiteX3-437" fmla="*/ 17324841 w 17325456"/>
                <a:gd name="connsiteY3-438" fmla="*/ 2697623 h 2697627"/>
                <a:gd name="connsiteX4-439" fmla="*/ 2128064 w 17325456"/>
                <a:gd name="connsiteY4-440" fmla="*/ 1323633 h 2697627"/>
                <a:gd name="connsiteX0-441" fmla="*/ 2513257 w 17334837"/>
                <a:gd name="connsiteY0-442" fmla="*/ 1326163 h 2697625"/>
                <a:gd name="connsiteX1-443" fmla="*/ 4384728 w 17334837"/>
                <a:gd name="connsiteY1-444" fmla="*/ 3 h 2697625"/>
                <a:gd name="connsiteX2-445" fmla="*/ 1566280 w 17334837"/>
                <a:gd name="connsiteY2-446" fmla="*/ 1334643 h 2697625"/>
                <a:gd name="connsiteX3-447" fmla="*/ 17333142 w 17334837"/>
                <a:gd name="connsiteY3-448" fmla="*/ 2697623 h 2697625"/>
                <a:gd name="connsiteX4-449" fmla="*/ 2513257 w 17334837"/>
                <a:gd name="connsiteY4-450" fmla="*/ 1326163 h 2697625"/>
                <a:gd name="connsiteX0-451" fmla="*/ 2294826 w 17116406"/>
                <a:gd name="connsiteY0-452" fmla="*/ 1326163 h 2697625"/>
                <a:gd name="connsiteX1-453" fmla="*/ 4166297 w 17116406"/>
                <a:gd name="connsiteY1-454" fmla="*/ 3 h 2697625"/>
                <a:gd name="connsiteX2-455" fmla="*/ 1347849 w 17116406"/>
                <a:gd name="connsiteY2-456" fmla="*/ 1334643 h 2697625"/>
                <a:gd name="connsiteX3-457" fmla="*/ 17114711 w 17116406"/>
                <a:gd name="connsiteY3-458" fmla="*/ 2697623 h 2697625"/>
                <a:gd name="connsiteX4-459" fmla="*/ 2294826 w 17116406"/>
                <a:gd name="connsiteY4-460" fmla="*/ 1326163 h 2697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16406" h="2697625">
                  <a:moveTo>
                    <a:pt x="2294826" y="1326163"/>
                  </a:moveTo>
                  <a:cubicBezTo>
                    <a:pt x="-1758081" y="507344"/>
                    <a:pt x="4324126" y="-1410"/>
                    <a:pt x="4166297" y="3"/>
                  </a:cubicBezTo>
                  <a:cubicBezTo>
                    <a:pt x="4008468" y="1416"/>
                    <a:pt x="-2824783" y="492278"/>
                    <a:pt x="1347849" y="1334643"/>
                  </a:cubicBezTo>
                  <a:cubicBezTo>
                    <a:pt x="5520481" y="2177008"/>
                    <a:pt x="16956882" y="2699036"/>
                    <a:pt x="17114711" y="2697623"/>
                  </a:cubicBezTo>
                  <a:cubicBezTo>
                    <a:pt x="17272540" y="2696210"/>
                    <a:pt x="6347733" y="2144982"/>
                    <a:pt x="2294826" y="1326163"/>
                  </a:cubicBezTo>
                  <a:close/>
                </a:path>
              </a:pathLst>
            </a:cu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42" name="矩形 41"/>
          <p:cNvSpPr/>
          <p:nvPr/>
        </p:nvSpPr>
        <p:spPr>
          <a:xfrm>
            <a:off x="579357" y="3792017"/>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3" name="矩形 42"/>
          <p:cNvSpPr/>
          <p:nvPr/>
        </p:nvSpPr>
        <p:spPr>
          <a:xfrm>
            <a:off x="579357" y="2211949"/>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4" name="矩形 43"/>
          <p:cNvSpPr/>
          <p:nvPr/>
        </p:nvSpPr>
        <p:spPr>
          <a:xfrm>
            <a:off x="8723051" y="3792017"/>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5" name="矩形 44"/>
          <p:cNvSpPr/>
          <p:nvPr/>
        </p:nvSpPr>
        <p:spPr>
          <a:xfrm>
            <a:off x="8716941" y="2211949"/>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46" name="直接连接符 45"/>
          <p:cNvCxnSpPr/>
          <p:nvPr/>
        </p:nvCxnSpPr>
        <p:spPr>
          <a:xfrm flipH="1" flipV="1">
            <a:off x="7236429" y="2765061"/>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7236429" y="4336279"/>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515514" y="2765061"/>
            <a:ext cx="2496263"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515512" y="4336279"/>
            <a:ext cx="144495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62">
                                          <p:stCondLst>
                                            <p:cond delay="0"/>
                                          </p:stCondLst>
                                        </p:cTn>
                                        <p:tgtEl>
                                          <p:spTgt spid="27"/>
                                        </p:tgtEl>
                                      </p:cBhvr>
                                    </p:animEffect>
                                    <p:anim calcmode="lin" valueType="num">
                                      <p:cBhvr>
                                        <p:cTn id="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3" dur="16">
                                          <p:stCondLst>
                                            <p:cond delay="406"/>
                                          </p:stCondLst>
                                        </p:cTn>
                                        <p:tgtEl>
                                          <p:spTgt spid="27"/>
                                        </p:tgtEl>
                                      </p:cBhvr>
                                      <p:to x="100000" y="60000"/>
                                    </p:animScale>
                                    <p:animScale>
                                      <p:cBhvr>
                                        <p:cTn id="14" dur="104" decel="50000">
                                          <p:stCondLst>
                                            <p:cond delay="423"/>
                                          </p:stCondLst>
                                        </p:cTn>
                                        <p:tgtEl>
                                          <p:spTgt spid="27"/>
                                        </p:tgtEl>
                                      </p:cBhvr>
                                      <p:to x="100000" y="100000"/>
                                    </p:animScale>
                                    <p:animScale>
                                      <p:cBhvr>
                                        <p:cTn id="15" dur="16">
                                          <p:stCondLst>
                                            <p:cond delay="820"/>
                                          </p:stCondLst>
                                        </p:cTn>
                                        <p:tgtEl>
                                          <p:spTgt spid="27"/>
                                        </p:tgtEl>
                                      </p:cBhvr>
                                      <p:to x="100000" y="80000"/>
                                    </p:animScale>
                                    <p:animScale>
                                      <p:cBhvr>
                                        <p:cTn id="16" dur="104" decel="50000">
                                          <p:stCondLst>
                                            <p:cond delay="836"/>
                                          </p:stCondLst>
                                        </p:cTn>
                                        <p:tgtEl>
                                          <p:spTgt spid="27"/>
                                        </p:tgtEl>
                                      </p:cBhvr>
                                      <p:to x="100000" y="100000"/>
                                    </p:animScale>
                                    <p:animScale>
                                      <p:cBhvr>
                                        <p:cTn id="17" dur="16">
                                          <p:stCondLst>
                                            <p:cond delay="1026"/>
                                          </p:stCondLst>
                                        </p:cTn>
                                        <p:tgtEl>
                                          <p:spTgt spid="27"/>
                                        </p:tgtEl>
                                      </p:cBhvr>
                                      <p:to x="100000" y="90000"/>
                                    </p:animScale>
                                    <p:animScale>
                                      <p:cBhvr>
                                        <p:cTn id="18" dur="104" decel="50000">
                                          <p:stCondLst>
                                            <p:cond delay="1042"/>
                                          </p:stCondLst>
                                        </p:cTn>
                                        <p:tgtEl>
                                          <p:spTgt spid="27"/>
                                        </p:tgtEl>
                                      </p:cBhvr>
                                      <p:to x="100000" y="100000"/>
                                    </p:animScale>
                                    <p:animScale>
                                      <p:cBhvr>
                                        <p:cTn id="19" dur="16">
                                          <p:stCondLst>
                                            <p:cond delay="1130"/>
                                          </p:stCondLst>
                                        </p:cTn>
                                        <p:tgtEl>
                                          <p:spTgt spid="27"/>
                                        </p:tgtEl>
                                      </p:cBhvr>
                                      <p:to x="100000" y="95000"/>
                                    </p:animScale>
                                    <p:animScale>
                                      <p:cBhvr>
                                        <p:cTn id="20" dur="104" decel="50000">
                                          <p:stCondLst>
                                            <p:cond delay="1146"/>
                                          </p:stCondLst>
                                        </p:cTn>
                                        <p:tgtEl>
                                          <p:spTgt spid="27"/>
                                        </p:tgtEl>
                                      </p:cBhvr>
                                      <p:to x="100000" y="100000"/>
                                    </p:animScale>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3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300"/>
                                        <p:tgtEl>
                                          <p:spTgt spid="4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300"/>
                                        <p:tgtEl>
                                          <p:spTgt spid="4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300"/>
                                        <p:tgtEl>
                                          <p:spTgt spid="45"/>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right)">
                                      <p:cBhvr>
                                        <p:cTn id="40" dur="300"/>
                                        <p:tgtEl>
                                          <p:spTgt spid="4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300"/>
                                        <p:tgtEl>
                                          <p:spTgt spid="42"/>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300"/>
                                        <p:tgtEl>
                                          <p:spTgt spid="4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肘形连接符 12"/>
          <p:cNvCxnSpPr/>
          <p:nvPr/>
        </p:nvCxnSpPr>
        <p:spPr>
          <a:xfrm flipV="1">
            <a:off x="3720664" y="2108935"/>
            <a:ext cx="2908312"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0665" y="3185644"/>
            <a:ext cx="3095135"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28978" y="1774615"/>
            <a:ext cx="546721" cy="5469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6" name="标题 4"/>
          <p:cNvSpPr txBox="1"/>
          <p:nvPr/>
        </p:nvSpPr>
        <p:spPr>
          <a:xfrm>
            <a:off x="6658095" y="1869188"/>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01</a:t>
            </a:r>
            <a:endPar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17" name="肘形连接符 16"/>
          <p:cNvCxnSpPr/>
          <p:nvPr/>
        </p:nvCxnSpPr>
        <p:spPr>
          <a:xfrm flipV="1">
            <a:off x="4339368" y="3096736"/>
            <a:ext cx="3009409"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6504" y="4173486"/>
            <a:ext cx="3095135"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48777" y="2782727"/>
            <a:ext cx="546721" cy="5469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20" name="标题 4"/>
          <p:cNvSpPr txBox="1"/>
          <p:nvPr/>
        </p:nvSpPr>
        <p:spPr>
          <a:xfrm>
            <a:off x="7377895" y="2877300"/>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02</a:t>
            </a:r>
            <a:endPar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1" name="椭圆 20"/>
          <p:cNvSpPr/>
          <p:nvPr/>
        </p:nvSpPr>
        <p:spPr>
          <a:xfrm>
            <a:off x="6556999" y="3689702"/>
            <a:ext cx="546721" cy="5469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2" name="标题 4"/>
          <p:cNvSpPr txBox="1"/>
          <p:nvPr/>
        </p:nvSpPr>
        <p:spPr>
          <a:xfrm>
            <a:off x="6586116" y="3784275"/>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03</a:t>
            </a:r>
            <a:endPar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3" name="椭圆 22"/>
          <p:cNvSpPr/>
          <p:nvPr/>
        </p:nvSpPr>
        <p:spPr>
          <a:xfrm>
            <a:off x="7276797" y="4697814"/>
            <a:ext cx="546721" cy="546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4" name="标题 4"/>
          <p:cNvSpPr txBox="1"/>
          <p:nvPr/>
        </p:nvSpPr>
        <p:spPr>
          <a:xfrm>
            <a:off x="7305915" y="4792387"/>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04</a:t>
            </a:r>
            <a:endParaRPr lang="en-US" altLang="zh-CN" sz="1800"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5" name="Freeform 9"/>
          <p:cNvSpPr/>
          <p:nvPr/>
        </p:nvSpPr>
        <p:spPr bwMode="auto">
          <a:xfrm flipH="1">
            <a:off x="1633248" y="2393558"/>
            <a:ext cx="2951175"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4"/>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6" name="KSO_Shape"/>
          <p:cNvSpPr/>
          <p:nvPr/>
        </p:nvSpPr>
        <p:spPr bwMode="auto">
          <a:xfrm>
            <a:off x="2683005" y="2998179"/>
            <a:ext cx="634094"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7" name="矩形 26"/>
          <p:cNvSpPr/>
          <p:nvPr/>
        </p:nvSpPr>
        <p:spPr>
          <a:xfrm>
            <a:off x="1993147" y="3752424"/>
            <a:ext cx="2127000" cy="369324"/>
          </a:xfrm>
          <a:prstGeom prst="rect">
            <a:avLst/>
          </a:prstGeom>
        </p:spPr>
        <p:txBody>
          <a:bodyPr wrap="square" lIns="91431" tIns="45716" rIns="91431" bIns="45716">
            <a:spAutoFit/>
          </a:bodyPr>
          <a:lstStyle/>
          <a:p>
            <a:pPr algn="ctr"/>
            <a:r>
              <a:rPr lang="zh-CN" altLang="en-US"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市场前景</a:t>
            </a:r>
            <a:endParaRPr lang="en-US" altLang="zh-CN" b="1"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8" name="矩形 27"/>
          <p:cNvSpPr/>
          <p:nvPr/>
        </p:nvSpPr>
        <p:spPr>
          <a:xfrm>
            <a:off x="2497694" y="4365104"/>
            <a:ext cx="1551161"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添加标题</a:t>
            </a:r>
            <a:endParaRPr lang="en-US"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9" name="矩形 47"/>
          <p:cNvSpPr>
            <a:spLocks noChangeArrowheads="1"/>
          </p:cNvSpPr>
          <p:nvPr/>
        </p:nvSpPr>
        <p:spPr bwMode="auto">
          <a:xfrm>
            <a:off x="1849189" y="4738353"/>
            <a:ext cx="249213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在此录入上述图表的描述说明，在此录入上述图表的描述说明。</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0" name="矩形 29"/>
          <p:cNvSpPr/>
          <p:nvPr/>
        </p:nvSpPr>
        <p:spPr>
          <a:xfrm>
            <a:off x="7392326" y="1628800"/>
            <a:ext cx="1551161"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添加标题</a:t>
            </a:r>
            <a:endParaRPr lang="en-US"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1" name="矩形 47"/>
          <p:cNvSpPr>
            <a:spLocks noChangeArrowheads="1"/>
          </p:cNvSpPr>
          <p:nvPr/>
        </p:nvSpPr>
        <p:spPr bwMode="auto">
          <a:xfrm>
            <a:off x="7391639" y="1930041"/>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在此录入上述图表的描述说明，在此录入上述图表的描述说明。</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2" name="矩形 31"/>
          <p:cNvSpPr/>
          <p:nvPr/>
        </p:nvSpPr>
        <p:spPr>
          <a:xfrm>
            <a:off x="8184105" y="2708920"/>
            <a:ext cx="1551161"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添加标题</a:t>
            </a:r>
            <a:endParaRPr lang="en-US"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3" name="矩形 47"/>
          <p:cNvSpPr>
            <a:spLocks noChangeArrowheads="1"/>
          </p:cNvSpPr>
          <p:nvPr/>
        </p:nvSpPr>
        <p:spPr bwMode="auto">
          <a:xfrm>
            <a:off x="8183418" y="3010161"/>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在此录入上述图表的描述说明，在此录入上述图表的描述说明。</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4" name="矩形 33"/>
          <p:cNvSpPr/>
          <p:nvPr/>
        </p:nvSpPr>
        <p:spPr>
          <a:xfrm>
            <a:off x="7392326" y="3573016"/>
            <a:ext cx="1551161"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添加标题</a:t>
            </a:r>
            <a:endParaRPr lang="en-US"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5" name="矩形 47"/>
          <p:cNvSpPr>
            <a:spLocks noChangeArrowheads="1"/>
          </p:cNvSpPr>
          <p:nvPr/>
        </p:nvSpPr>
        <p:spPr bwMode="auto">
          <a:xfrm>
            <a:off x="7391639" y="3874257"/>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在此录入上述图表的描述说明，在此录入上述图表的描述说明。</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6" name="矩形 35"/>
          <p:cNvSpPr/>
          <p:nvPr/>
        </p:nvSpPr>
        <p:spPr>
          <a:xfrm>
            <a:off x="8112125" y="4581128"/>
            <a:ext cx="1551161"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添加标题</a:t>
            </a:r>
            <a:endParaRPr lang="en-US"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7" name="矩形 47"/>
          <p:cNvSpPr>
            <a:spLocks noChangeArrowheads="1"/>
          </p:cNvSpPr>
          <p:nvPr/>
        </p:nvSpPr>
        <p:spPr bwMode="auto">
          <a:xfrm>
            <a:off x="8111438" y="4882369"/>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在此录入上述图表的描述说明，在此录入上述图表的描述说明。</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3500"/>
                            </p:stCondLst>
                            <p:childTnLst>
                              <p:par>
                                <p:cTn id="62" presetID="22" presetClass="entr" presetSubtype="4"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4000"/>
                            </p:stCondLst>
                            <p:childTnLst>
                              <p:par>
                                <p:cTn id="86" presetID="2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childTnLst>
                          </p:cTn>
                        </p:par>
                        <p:par>
                          <p:cTn id="109" fill="hold">
                            <p:stCondLst>
                              <p:cond delay="4500"/>
                            </p:stCondLst>
                            <p:childTnLst>
                              <p:par>
                                <p:cTn id="110" presetID="22" presetClass="entr" presetSubtype="8" fill="hold" nodeType="after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left)">
                                      <p:cBhvr>
                                        <p:cTn id="112" dur="500"/>
                                        <p:tgtEl>
                                          <p:spTgt spid="18"/>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par>
                                <p:cTn id="118" presetID="53" presetClass="entr" presetSubtype="16" fill="hold" grpId="0" nodeType="withEffect">
                                  <p:stCondLst>
                                    <p:cond delay="50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0">
                                          <p:val>
                                            <p:fltVal val="0"/>
                                          </p:val>
                                        </p:tav>
                                        <p:tav tm="100000">
                                          <p:val>
                                            <p:strVal val="#ppt_w"/>
                                          </p:val>
                                        </p:tav>
                                      </p:tavLst>
                                    </p:anim>
                                    <p:anim calcmode="lin" valueType="num">
                                      <p:cBhvr>
                                        <p:cTn id="121" dur="500" fill="hold"/>
                                        <p:tgtEl>
                                          <p:spTgt spid="24"/>
                                        </p:tgtEl>
                                        <p:attrNameLst>
                                          <p:attrName>ppt_h</p:attrName>
                                        </p:attrNameLst>
                                      </p:cBhvr>
                                      <p:tavLst>
                                        <p:tav tm="0">
                                          <p:val>
                                            <p:fltVal val="0"/>
                                          </p:val>
                                        </p:tav>
                                        <p:tav tm="100000">
                                          <p:val>
                                            <p:strVal val="#ppt_h"/>
                                          </p:val>
                                        </p:tav>
                                      </p:tavLst>
                                    </p:anim>
                                    <p:animEffect transition="in" filter="fade">
                                      <p:cBhvr>
                                        <p:cTn id="122" dur="500"/>
                                        <p:tgtEl>
                                          <p:spTgt spid="24"/>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par>
                                <p:cTn id="128" presetID="53" presetClass="entr" presetSubtype="16" fill="hold" grpId="0" nodeType="withEffect">
                                  <p:stCondLst>
                                    <p:cond delay="50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ppt_w</p:attrName>
                                        </p:attrNameLst>
                                      </p:cBhvr>
                                      <p:tavLst>
                                        <p:tav tm="0">
                                          <p:val>
                                            <p:fltVal val="0"/>
                                          </p:val>
                                        </p:tav>
                                        <p:tav tm="100000">
                                          <p:val>
                                            <p:strVal val="#ppt_w"/>
                                          </p:val>
                                        </p:tav>
                                      </p:tavLst>
                                    </p:anim>
                                    <p:anim calcmode="lin" valueType="num">
                                      <p:cBhvr>
                                        <p:cTn id="131" dur="500" fill="hold"/>
                                        <p:tgtEl>
                                          <p:spTgt spid="37"/>
                                        </p:tgtEl>
                                        <p:attrNameLst>
                                          <p:attrName>ppt_h</p:attrName>
                                        </p:attrNameLst>
                                      </p:cBhvr>
                                      <p:tavLst>
                                        <p:tav tm="0">
                                          <p:val>
                                            <p:fltVal val="0"/>
                                          </p:val>
                                        </p:tav>
                                        <p:tav tm="100000">
                                          <p:val>
                                            <p:strVal val="#ppt_h"/>
                                          </p:val>
                                        </p:tav>
                                      </p:tavLst>
                                    </p:anim>
                                    <p:animEffect transition="in" filter="fade">
                                      <p:cBhvr>
                                        <p:cTn id="1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90"/>
          <p:cNvSpPr/>
          <p:nvPr/>
        </p:nvSpPr>
        <p:spPr>
          <a:xfrm>
            <a:off x="4605921" y="1196754"/>
            <a:ext cx="2976987"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4" name="Oval 91"/>
          <p:cNvSpPr/>
          <p:nvPr/>
        </p:nvSpPr>
        <p:spPr>
          <a:xfrm>
            <a:off x="4788413" y="1379317"/>
            <a:ext cx="261200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 name="Oval 92"/>
          <p:cNvSpPr/>
          <p:nvPr/>
        </p:nvSpPr>
        <p:spPr>
          <a:xfrm>
            <a:off x="4970903" y="1560292"/>
            <a:ext cx="2247022"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6" name="Oval 93"/>
          <p:cNvSpPr/>
          <p:nvPr/>
        </p:nvSpPr>
        <p:spPr>
          <a:xfrm>
            <a:off x="5153395" y="1742854"/>
            <a:ext cx="1882040" cy="1884363"/>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7" name="Arc 94"/>
          <p:cNvSpPr/>
          <p:nvPr/>
        </p:nvSpPr>
        <p:spPr>
          <a:xfrm>
            <a:off x="4605921" y="1196754"/>
            <a:ext cx="2976987" cy="2976563"/>
          </a:xfrm>
          <a:prstGeom prst="arc">
            <a:avLst>
              <a:gd name="adj1" fmla="val 16200000"/>
              <a:gd name="adj2" fmla="val 20886546"/>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8" name="Arc 95"/>
          <p:cNvSpPr/>
          <p:nvPr/>
        </p:nvSpPr>
        <p:spPr>
          <a:xfrm>
            <a:off x="4788413" y="1379317"/>
            <a:ext cx="2612005" cy="2611437"/>
          </a:xfrm>
          <a:prstGeom prst="arc">
            <a:avLst>
              <a:gd name="adj1" fmla="val 12350273"/>
              <a:gd name="adj2" fmla="val 15240146"/>
            </a:avLst>
          </a:prstGeom>
          <a:noFill/>
          <a:ln w="127000" cap="rnd">
            <a:solidFill>
              <a:schemeClr val="accent1">
                <a:alpha val="78039"/>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9" name="Arc 96"/>
          <p:cNvSpPr/>
          <p:nvPr/>
        </p:nvSpPr>
        <p:spPr>
          <a:xfrm>
            <a:off x="4970903" y="1560292"/>
            <a:ext cx="2247022" cy="2249487"/>
          </a:xfrm>
          <a:prstGeom prst="arc">
            <a:avLst>
              <a:gd name="adj1" fmla="val 3842578"/>
              <a:gd name="adj2" fmla="val 9752989"/>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0" name="Arc 97"/>
          <p:cNvSpPr/>
          <p:nvPr/>
        </p:nvSpPr>
        <p:spPr>
          <a:xfrm>
            <a:off x="5153395" y="1742854"/>
            <a:ext cx="1882040" cy="1884363"/>
          </a:xfrm>
          <a:prstGeom prst="arc">
            <a:avLst>
              <a:gd name="adj1" fmla="val 21482739"/>
              <a:gd name="adj2" fmla="val 2573572"/>
            </a:avLst>
          </a:prstGeom>
          <a:noFill/>
          <a:ln w="127000" cap="rnd">
            <a:solidFill>
              <a:schemeClr val="accent2">
                <a:alpha val="78039"/>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1" name="TextBox 20"/>
          <p:cNvSpPr txBox="1"/>
          <p:nvPr/>
        </p:nvSpPr>
        <p:spPr>
          <a:xfrm>
            <a:off x="5332712" y="2487176"/>
            <a:ext cx="1523405" cy="707886"/>
          </a:xfrm>
          <a:prstGeom prst="rect">
            <a:avLst/>
          </a:prstGeom>
          <a:noFill/>
        </p:spPr>
        <p:txBody>
          <a:bodyPr>
            <a:spAutoFit/>
          </a:bodyPr>
          <a:lstStyle/>
          <a:p>
            <a:pPr algn="ctr"/>
            <a:r>
              <a:rPr lang="zh-CN" altLang="en-US" sz="20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竞争对手</a:t>
            </a:r>
            <a:endParaRPr lang="en-US" altLang="zh-CN" sz="20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ctr"/>
            <a:r>
              <a:rPr lang="zh-CN" altLang="en-US" sz="20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rPr>
              <a:t>占比</a:t>
            </a:r>
            <a:r>
              <a:rPr lang="en-US" sz="2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rPr>
              <a:t> </a:t>
            </a:r>
            <a:endParaRPr lang="en-US" sz="20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endParaRPr>
          </a:p>
        </p:txBody>
      </p:sp>
      <p:cxnSp>
        <p:nvCxnSpPr>
          <p:cNvPr id="22" name="Straight Connector 100"/>
          <p:cNvCxnSpPr/>
          <p:nvPr/>
        </p:nvCxnSpPr>
        <p:spPr>
          <a:xfrm>
            <a:off x="7684468" y="2398490"/>
            <a:ext cx="914043"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3120" y="3397027"/>
            <a:ext cx="1371064"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1659" y="2198465"/>
            <a:ext cx="691215" cy="400110"/>
          </a:xfrm>
          <a:prstGeom prst="rect">
            <a:avLst/>
          </a:prstGeom>
          <a:noFill/>
        </p:spPr>
        <p:txBody>
          <a:bodyPr wrap="none">
            <a:spAutoFit/>
          </a:bodyPr>
          <a:lstStyle/>
          <a:p>
            <a:pPr>
              <a:defRPr/>
            </a:pPr>
            <a:r>
              <a:rPr lang="en-US" sz="2000" b="1">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rPr>
              <a:t>55%</a:t>
            </a:r>
            <a:endParaRPr lang="en-US" sz="2000" b="1">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endParaRPr>
          </a:p>
        </p:txBody>
      </p:sp>
      <p:sp>
        <p:nvSpPr>
          <p:cNvPr id="25" name="TextBox 24"/>
          <p:cNvSpPr txBox="1"/>
          <p:nvPr/>
        </p:nvSpPr>
        <p:spPr>
          <a:xfrm>
            <a:off x="9406233" y="2132858"/>
            <a:ext cx="2438230" cy="1015663"/>
          </a:xfrm>
          <a:prstGeom prst="rect">
            <a:avLst/>
          </a:prstGeom>
          <a:noFill/>
        </p:spPr>
        <p:txBody>
          <a:bodyPr wrap="square">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输入对手公司</a:t>
            </a:r>
            <a:endParaRPr lang="id-ID"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请在此处输入详细的文字介绍信息和介表达图表的含义表达图表的含义</a:t>
            </a:r>
            <a:r>
              <a:rPr lang="en-US" altLang="zh-CN"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6" name="TextBox 25"/>
          <p:cNvSpPr txBox="1"/>
          <p:nvPr/>
        </p:nvSpPr>
        <p:spPr>
          <a:xfrm>
            <a:off x="8238291" y="3227165"/>
            <a:ext cx="691215" cy="400110"/>
          </a:xfrm>
          <a:prstGeom prst="rect">
            <a:avLst/>
          </a:prstGeom>
          <a:noFill/>
        </p:spPr>
        <p:txBody>
          <a:bodyPr wrap="none">
            <a:spAutoFit/>
          </a:bodyPr>
          <a:lstStyle/>
          <a:p>
            <a:pPr>
              <a:defRPr/>
            </a:pPr>
            <a:r>
              <a:rPr lang="en-US" sz="2000" b="1">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rPr>
              <a:t>15%</a:t>
            </a:r>
            <a:endParaRPr lang="en-US" sz="2000" b="1">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endParaRPr>
          </a:p>
        </p:txBody>
      </p:sp>
      <p:sp>
        <p:nvSpPr>
          <p:cNvPr id="27" name="TextBox 26"/>
          <p:cNvSpPr txBox="1"/>
          <p:nvPr/>
        </p:nvSpPr>
        <p:spPr>
          <a:xfrm>
            <a:off x="8946038" y="3152554"/>
            <a:ext cx="2322586" cy="1015663"/>
          </a:xfrm>
          <a:prstGeom prst="rect">
            <a:avLst/>
          </a:prstGeom>
          <a:noFill/>
        </p:spPr>
        <p:txBody>
          <a:bodyPr wrap="square">
            <a:spAutoFit/>
          </a:bodyPr>
          <a:lstStyle/>
          <a:p>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输入对手公司</a:t>
            </a:r>
            <a:endParaRPr lang="id-ID"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请在此处输入详细的文字介绍信息和介表达图表的含义表达图表的含义</a:t>
            </a:r>
            <a:r>
              <a:rPr lang="en-US" altLang="zh-CN"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28" name="Straight Connector 107"/>
          <p:cNvCxnSpPr/>
          <p:nvPr/>
        </p:nvCxnSpPr>
        <p:spPr>
          <a:xfrm>
            <a:off x="3960061" y="2198465"/>
            <a:ext cx="914043"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10130" y="1998440"/>
            <a:ext cx="691216" cy="400110"/>
          </a:xfrm>
          <a:prstGeom prst="rect">
            <a:avLst/>
          </a:prstGeom>
          <a:noFill/>
        </p:spPr>
        <p:txBody>
          <a:bodyPr wrap="none">
            <a:spAutoFit/>
          </a:bodyPr>
          <a:lstStyle/>
          <a:p>
            <a:pPr algn="r">
              <a:defRPr/>
            </a:pPr>
            <a:r>
              <a:rPr lang="en-US" sz="20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rPr>
              <a:t>35%</a:t>
            </a:r>
            <a:endParaRPr lang="en-US" sz="2000"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endParaRPr>
          </a:p>
        </p:txBody>
      </p:sp>
      <p:sp>
        <p:nvSpPr>
          <p:cNvPr id="30" name="TextBox 29"/>
          <p:cNvSpPr txBox="1"/>
          <p:nvPr/>
        </p:nvSpPr>
        <p:spPr>
          <a:xfrm>
            <a:off x="1021419" y="1920654"/>
            <a:ext cx="2173766" cy="1015663"/>
          </a:xfrm>
          <a:prstGeom prst="rect">
            <a:avLst/>
          </a:prstGeom>
          <a:noFill/>
        </p:spPr>
        <p:txBody>
          <a:bodyPr wrap="square">
            <a:spAutoFit/>
          </a:bodyPr>
          <a:lstStyle/>
          <a:p>
            <a:pPr algn="r"/>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输入对手公司</a:t>
            </a:r>
            <a:endParaRPr lang="id-ID"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请在此处输入详细的文字介绍信息和介表达图表的含义表达图表的含义</a:t>
            </a:r>
            <a:r>
              <a:rPr lang="en-US" altLang="zh-CN"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31" name="Straight Connector 110"/>
          <p:cNvCxnSpPr/>
          <p:nvPr/>
        </p:nvCxnSpPr>
        <p:spPr>
          <a:xfrm>
            <a:off x="4056861" y="2992215"/>
            <a:ext cx="914043"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a:off x="4056860" y="2992217"/>
            <a:ext cx="0" cy="327025"/>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97304" y="3437955"/>
            <a:ext cx="691215" cy="400110"/>
          </a:xfrm>
          <a:prstGeom prst="rect">
            <a:avLst/>
          </a:prstGeom>
          <a:noFill/>
        </p:spPr>
        <p:txBody>
          <a:bodyPr wrap="none">
            <a:spAutoFit/>
          </a:bodyPr>
          <a:lstStyle/>
          <a:p>
            <a:pPr algn="r">
              <a:defRPr/>
            </a:pPr>
            <a:r>
              <a:rPr lang="en-US" sz="2000" b="1">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rPr>
              <a:t>45%</a:t>
            </a:r>
            <a:endParaRPr lang="en-US" sz="2000" b="1">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Open Sans" panose="020B0606030504020204" pitchFamily="34" charset="0"/>
              <a:sym typeface="思源黑体旧字形 Light" panose="020B0300000000000000" pitchFamily="34" charset="-128"/>
            </a:endParaRPr>
          </a:p>
        </p:txBody>
      </p:sp>
      <p:sp>
        <p:nvSpPr>
          <p:cNvPr id="34" name="TextBox 33"/>
          <p:cNvSpPr txBox="1"/>
          <p:nvPr/>
        </p:nvSpPr>
        <p:spPr>
          <a:xfrm>
            <a:off x="1489289" y="3356994"/>
            <a:ext cx="2231153" cy="1015663"/>
          </a:xfrm>
          <a:prstGeom prst="rect">
            <a:avLst/>
          </a:prstGeom>
          <a:noFill/>
        </p:spPr>
        <p:txBody>
          <a:bodyPr wrap="square">
            <a:spAutoFit/>
          </a:bodyPr>
          <a:lstStyle/>
          <a:p>
            <a:pPr algn="r"/>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输入对手公司</a:t>
            </a:r>
            <a:endParaRPr lang="id-ID" altLang="zh-CN"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请在此处输入详细的文字介绍信息和介表达图表的含义表达图表的含义</a:t>
            </a:r>
            <a:r>
              <a:rPr lang="en-US" altLang="zh-CN"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35" name="Freeform 12"/>
          <p:cNvSpPr/>
          <p:nvPr/>
        </p:nvSpPr>
        <p:spPr bwMode="auto">
          <a:xfrm>
            <a:off x="1608675" y="4801841"/>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36" name="Freeform 12"/>
          <p:cNvSpPr/>
          <p:nvPr/>
        </p:nvSpPr>
        <p:spPr bwMode="auto">
          <a:xfrm flipH="1" flipV="1">
            <a:off x="10246261" y="5707089"/>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37" name="TextBox 36"/>
          <p:cNvSpPr txBox="1"/>
          <p:nvPr/>
        </p:nvSpPr>
        <p:spPr>
          <a:xfrm>
            <a:off x="1968575" y="5116042"/>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500"/>
                                        <p:tgtEl>
                                          <p:spTgt spid="14"/>
                                        </p:tgtEl>
                                      </p:cBhvr>
                                    </p:animEffect>
                                  </p:childTnLst>
                                </p:cTn>
                              </p:par>
                              <p:par>
                                <p:cTn id="14" presetID="21" presetClass="entr" presetSubtype="1"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500"/>
                                        <p:tgtEl>
                                          <p:spTgt spid="13"/>
                                        </p:tgtEl>
                                      </p:cBhvr>
                                    </p:animEffect>
                                  </p:childTnLst>
                                </p:cTn>
                              </p:par>
                              <p:par>
                                <p:cTn id="17" presetID="53" presetClass="entr" presetSubtype="16"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 presetClass="entr" presetSubtype="2"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5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75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0-#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75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0-#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75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125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125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0-#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25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0-#ppt_w/2"/>
                                          </p:val>
                                        </p:tav>
                                        <p:tav tm="100000">
                                          <p:val>
                                            <p:strVal val="#ppt_x"/>
                                          </p:val>
                                        </p:tav>
                                      </p:tavLst>
                                    </p:anim>
                                    <p:anim calcmode="lin" valueType="num">
                                      <p:cBhvr additive="base">
                                        <p:cTn id="90" dur="500" fill="hold"/>
                                        <p:tgtEl>
                                          <p:spTgt spid="3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25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1500"/>
                            </p:stCondLst>
                            <p:childTnLst>
                              <p:par>
                                <p:cTn id="96" presetID="1"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childTnLst>
                                </p:cTn>
                              </p:par>
                              <p:par>
                                <p:cTn id="98" presetID="35" presetClass="path" presetSubtype="0" accel="50000" decel="50000" fill="hold" grpId="1" nodeType="withEffect">
                                  <p:stCondLst>
                                    <p:cond delay="0"/>
                                  </p:stCondLst>
                                  <p:childTnLst>
                                    <p:animMotion origin="layout" path="M -3.56836E-6 -3.7037E-7 L 0.36686 0.15278 " pathEditMode="relative" rAng="0" ptsTypes="AA">
                                      <p:cBhvr>
                                        <p:cTn id="99" dur="500" spd="-99900" fill="hold"/>
                                        <p:tgtEl>
                                          <p:spTgt spid="35"/>
                                        </p:tgtEl>
                                        <p:attrNameLst>
                                          <p:attrName>ppt_x</p:attrName>
                                          <p:attrName>ppt_y</p:attrName>
                                        </p:attrNameLst>
                                      </p:cBhvr>
                                      <p:rCtr x="18343" y="7639"/>
                                    </p:animMotion>
                                  </p:childTnLst>
                                </p:cTn>
                              </p:par>
                              <p:par>
                                <p:cTn id="100" presetID="1"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7.85742E-7 -3.33333E-6 L -0.39495 -0.11018 " pathEditMode="relative" rAng="0" ptsTypes="AA">
                                      <p:cBhvr>
                                        <p:cTn id="103" dur="500" spd="-99900" fill="hold"/>
                                        <p:tgtEl>
                                          <p:spTgt spid="36"/>
                                        </p:tgtEl>
                                        <p:attrNameLst>
                                          <p:attrName>ppt_x</p:attrName>
                                          <p:attrName>ppt_y</p:attrName>
                                        </p:attrNameLst>
                                      </p:cBhvr>
                                      <p:rCtr x="-19748" y="-5509"/>
                                    </p:animMotion>
                                  </p:childTnLst>
                                </p:cTn>
                              </p:par>
                            </p:childTnLst>
                          </p:cTn>
                        </p:par>
                        <p:par>
                          <p:cTn id="104" fill="hold">
                            <p:stCondLst>
                              <p:cond delay="1500"/>
                            </p:stCondLst>
                            <p:childTnLst>
                              <p:par>
                                <p:cTn id="105" presetID="18" presetClass="entr" presetSubtype="3"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strips(upRight)">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10593" y="1708294"/>
            <a:ext cx="472221" cy="3981655"/>
          </a:xfrm>
          <a:prstGeom prst="rect">
            <a:avLst/>
          </a:prstGeom>
        </p:spPr>
        <p:txBody>
          <a:bodyPr wrap="none" lIns="121908" tIns="60954" rIns="121908" bIns="60954">
            <a:spAutoFit/>
          </a:bodyPr>
          <a:lstStyle/>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100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90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80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70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60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50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40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30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20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10</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210000"/>
              </a:lnSpc>
            </a:pPr>
            <a:r>
              <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0</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27" name="组合 26"/>
          <p:cNvGrpSpPr/>
          <p:nvPr/>
        </p:nvGrpSpPr>
        <p:grpSpPr>
          <a:xfrm>
            <a:off x="1282747" y="1969615"/>
            <a:ext cx="5087903" cy="3443816"/>
            <a:chOff x="761063" y="1364917"/>
            <a:chExt cx="3816424" cy="2582862"/>
          </a:xfrm>
        </p:grpSpPr>
        <p:cxnSp>
          <p:nvCxnSpPr>
            <p:cNvPr id="28" name="直接连接符 27"/>
            <p:cNvCxnSpPr/>
            <p:nvPr/>
          </p:nvCxnSpPr>
          <p:spPr>
            <a:xfrm>
              <a:off x="761063" y="1623203"/>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1063" y="1881489"/>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1063" y="2139775"/>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61063" y="2398061"/>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61063" y="2656347"/>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61063" y="2914633"/>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61063" y="3172919"/>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61063" y="3431205"/>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61063" y="3689491"/>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61063" y="1364917"/>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61063" y="3947779"/>
              <a:ext cx="3816424" cy="0"/>
            </a:xfrm>
            <a:prstGeom prst="line">
              <a:avLst/>
            </a:prstGeom>
            <a:ln w="3175">
              <a:solidFill>
                <a:srgbClr val="7A7A94"/>
              </a:solidFill>
              <a:prstDash val="solid"/>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1289377" y="5413426"/>
            <a:ext cx="4959215" cy="331245"/>
            <a:chOff x="766036" y="3947779"/>
            <a:chExt cx="3719896" cy="248434"/>
          </a:xfrm>
        </p:grpSpPr>
        <p:sp>
          <p:nvSpPr>
            <p:cNvPr id="40" name="矩形 39"/>
            <p:cNvSpPr/>
            <p:nvPr/>
          </p:nvSpPr>
          <p:spPr>
            <a:xfrm>
              <a:off x="1536330" y="3947779"/>
              <a:ext cx="638719" cy="248434"/>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输入标题</a:t>
              </a:r>
              <a:endParaRPr lang="en-US" altLang="zh-CN"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1" name="矩形 40"/>
            <p:cNvSpPr/>
            <p:nvPr/>
          </p:nvSpPr>
          <p:spPr>
            <a:xfrm>
              <a:off x="2306624" y="3947779"/>
              <a:ext cx="638719" cy="248434"/>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输入标题</a:t>
              </a:r>
              <a:endParaRPr lang="en-US" altLang="zh-CN"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2" name="矩形 41"/>
            <p:cNvSpPr/>
            <p:nvPr/>
          </p:nvSpPr>
          <p:spPr>
            <a:xfrm>
              <a:off x="3076918" y="3947779"/>
              <a:ext cx="638719" cy="248434"/>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输入标题</a:t>
              </a:r>
              <a:endParaRPr lang="en-US" altLang="zh-CN"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3" name="矩形 42"/>
            <p:cNvSpPr/>
            <p:nvPr/>
          </p:nvSpPr>
          <p:spPr>
            <a:xfrm>
              <a:off x="3847213" y="3947779"/>
              <a:ext cx="638719" cy="248434"/>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输入标题</a:t>
              </a:r>
              <a:endParaRPr lang="en-US" altLang="zh-CN"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4" name="矩形 43"/>
            <p:cNvSpPr/>
            <p:nvPr/>
          </p:nvSpPr>
          <p:spPr>
            <a:xfrm>
              <a:off x="766036" y="3947779"/>
              <a:ext cx="638719" cy="248434"/>
            </a:xfrm>
            <a:prstGeom prst="rect">
              <a:avLst/>
            </a:prstGeom>
          </p:spPr>
          <p:txBody>
            <a:bodyPr wrap="none">
              <a:spAutoFit/>
            </a:bodyPr>
            <a:lstStyle/>
            <a:p>
              <a:pPr>
                <a:lnSpc>
                  <a:spcPct val="130000"/>
                </a:lnSpc>
                <a:spcBef>
                  <a:spcPts val="800"/>
                </a:spcBef>
              </a:pPr>
              <a:r>
                <a:rPr lang="zh-CN" altLang="en-US"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输入标题</a:t>
              </a:r>
              <a:endParaRPr lang="en-US" altLang="zh-CN"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45" name="组合 44"/>
          <p:cNvGrpSpPr/>
          <p:nvPr/>
        </p:nvGrpSpPr>
        <p:grpSpPr>
          <a:xfrm>
            <a:off x="1789169" y="2451799"/>
            <a:ext cx="1017469" cy="2073641"/>
            <a:chOff x="1341455" y="1838848"/>
            <a:chExt cx="763201" cy="1555231"/>
          </a:xfrm>
        </p:grpSpPr>
        <p:cxnSp>
          <p:nvCxnSpPr>
            <p:cNvPr id="46" name="直接连接符 45"/>
            <p:cNvCxnSpPr/>
            <p:nvPr/>
          </p:nvCxnSpPr>
          <p:spPr>
            <a:xfrm flipV="1">
              <a:off x="1341455" y="3167169"/>
              <a:ext cx="763201" cy="226910"/>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341455" y="2639899"/>
              <a:ext cx="763200" cy="250124"/>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1341455" y="1838848"/>
              <a:ext cx="763201" cy="265156"/>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841570" y="2413206"/>
            <a:ext cx="1017473" cy="1767705"/>
            <a:chOff x="3631054" y="1809903"/>
            <a:chExt cx="763204" cy="1325779"/>
          </a:xfrm>
        </p:grpSpPr>
        <p:cxnSp>
          <p:nvCxnSpPr>
            <p:cNvPr id="50" name="直接连接符 49"/>
            <p:cNvCxnSpPr/>
            <p:nvPr/>
          </p:nvCxnSpPr>
          <p:spPr>
            <a:xfrm flipH="1">
              <a:off x="3631057" y="2066750"/>
              <a:ext cx="763201" cy="587237"/>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631054" y="2891129"/>
              <a:ext cx="763200" cy="244553"/>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631058" y="1809903"/>
              <a:ext cx="763200" cy="303144"/>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3824103" y="2808317"/>
            <a:ext cx="1017473" cy="1391376"/>
            <a:chOff x="2867854" y="2106238"/>
            <a:chExt cx="763204" cy="1043532"/>
          </a:xfrm>
        </p:grpSpPr>
        <p:cxnSp>
          <p:nvCxnSpPr>
            <p:cNvPr id="54" name="直接连接符 53"/>
            <p:cNvCxnSpPr/>
            <p:nvPr/>
          </p:nvCxnSpPr>
          <p:spPr>
            <a:xfrm flipH="1">
              <a:off x="2867857" y="2653987"/>
              <a:ext cx="763200" cy="495783"/>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2867854" y="2628646"/>
              <a:ext cx="763200" cy="262483"/>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867857" y="2106238"/>
              <a:ext cx="763201" cy="6809"/>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2806635" y="2451799"/>
            <a:ext cx="1017470" cy="1771095"/>
            <a:chOff x="2104655" y="1838848"/>
            <a:chExt cx="763202" cy="1328321"/>
          </a:xfrm>
        </p:grpSpPr>
        <p:cxnSp>
          <p:nvCxnSpPr>
            <p:cNvPr id="58" name="直接连接符 57"/>
            <p:cNvCxnSpPr/>
            <p:nvPr/>
          </p:nvCxnSpPr>
          <p:spPr>
            <a:xfrm flipV="1">
              <a:off x="2104656" y="3149770"/>
              <a:ext cx="763201" cy="17399"/>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104655" y="2628646"/>
              <a:ext cx="763199" cy="261377"/>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104656" y="1838848"/>
              <a:ext cx="763201" cy="267390"/>
            </a:xfrm>
            <a:prstGeom prst="line">
              <a:avLst/>
            </a:prstGeom>
            <a:ln w="19050">
              <a:solidFill>
                <a:srgbClr val="404066"/>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582732" y="2711105"/>
            <a:ext cx="239969" cy="1963485"/>
            <a:chOff x="1186607" y="2033328"/>
            <a:chExt cx="180000" cy="1472614"/>
          </a:xfrm>
          <a:solidFill>
            <a:schemeClr val="accent1"/>
          </a:solidFill>
        </p:grpSpPr>
        <p:sp>
          <p:nvSpPr>
            <p:cNvPr id="62" name="椭圆 61"/>
            <p:cNvSpPr/>
            <p:nvPr/>
          </p:nvSpPr>
          <p:spPr>
            <a:xfrm>
              <a:off x="1186607" y="2033328"/>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3" name="椭圆 62"/>
            <p:cNvSpPr/>
            <p:nvPr/>
          </p:nvSpPr>
          <p:spPr>
            <a:xfrm>
              <a:off x="1186607" y="2546941"/>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4" name="椭圆 63"/>
            <p:cNvSpPr/>
            <p:nvPr/>
          </p:nvSpPr>
          <p:spPr>
            <a:xfrm>
              <a:off x="1186607" y="3325942"/>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65" name="组合 64"/>
          <p:cNvGrpSpPr/>
          <p:nvPr/>
        </p:nvGrpSpPr>
        <p:grpSpPr>
          <a:xfrm>
            <a:off x="2693836" y="2363958"/>
            <a:ext cx="239969" cy="1970905"/>
            <a:chOff x="2020044" y="1772967"/>
            <a:chExt cx="180000" cy="1478179"/>
          </a:xfrm>
          <a:solidFill>
            <a:schemeClr val="accent2"/>
          </a:solidFill>
        </p:grpSpPr>
        <p:sp>
          <p:nvSpPr>
            <p:cNvPr id="66" name="椭圆 65"/>
            <p:cNvSpPr/>
            <p:nvPr/>
          </p:nvSpPr>
          <p:spPr>
            <a:xfrm>
              <a:off x="2020044" y="1772967"/>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7" name="椭圆 66"/>
            <p:cNvSpPr/>
            <p:nvPr/>
          </p:nvSpPr>
          <p:spPr>
            <a:xfrm>
              <a:off x="2020044" y="2809679"/>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8" name="椭圆 67"/>
            <p:cNvSpPr/>
            <p:nvPr/>
          </p:nvSpPr>
          <p:spPr>
            <a:xfrm>
              <a:off x="2020044" y="3071146"/>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69" name="组合 68"/>
          <p:cNvGrpSpPr/>
          <p:nvPr/>
        </p:nvGrpSpPr>
        <p:grpSpPr>
          <a:xfrm>
            <a:off x="3703356" y="2685706"/>
            <a:ext cx="239969" cy="1641863"/>
            <a:chOff x="2777282" y="2014278"/>
            <a:chExt cx="180000" cy="1231397"/>
          </a:xfrm>
          <a:solidFill>
            <a:schemeClr val="accent3"/>
          </a:solidFill>
        </p:grpSpPr>
        <p:sp>
          <p:nvSpPr>
            <p:cNvPr id="70" name="椭圆 69"/>
            <p:cNvSpPr/>
            <p:nvPr/>
          </p:nvSpPr>
          <p:spPr>
            <a:xfrm>
              <a:off x="2777282" y="2014278"/>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1" name="椭圆 70"/>
            <p:cNvSpPr/>
            <p:nvPr/>
          </p:nvSpPr>
          <p:spPr>
            <a:xfrm>
              <a:off x="2777282" y="2546941"/>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2" name="椭圆 71"/>
            <p:cNvSpPr/>
            <p:nvPr/>
          </p:nvSpPr>
          <p:spPr>
            <a:xfrm>
              <a:off x="2777282" y="3065675"/>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73" name="组合 72"/>
          <p:cNvGrpSpPr/>
          <p:nvPr/>
        </p:nvGrpSpPr>
        <p:grpSpPr>
          <a:xfrm>
            <a:off x="4681128" y="2698405"/>
            <a:ext cx="239969" cy="1266493"/>
            <a:chOff x="3510707" y="2023803"/>
            <a:chExt cx="180000" cy="949870"/>
          </a:xfrm>
          <a:solidFill>
            <a:schemeClr val="accent4"/>
          </a:solidFill>
        </p:grpSpPr>
        <p:sp>
          <p:nvSpPr>
            <p:cNvPr id="74" name="椭圆 73"/>
            <p:cNvSpPr/>
            <p:nvPr/>
          </p:nvSpPr>
          <p:spPr>
            <a:xfrm>
              <a:off x="3510707" y="202380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5" name="椭圆 74"/>
            <p:cNvSpPr/>
            <p:nvPr/>
          </p:nvSpPr>
          <p:spPr>
            <a:xfrm>
              <a:off x="3510707" y="279367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6" name="椭圆 75"/>
            <p:cNvSpPr/>
            <p:nvPr/>
          </p:nvSpPr>
          <p:spPr>
            <a:xfrm>
              <a:off x="3510707" y="2573459"/>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77" name="组合 76"/>
          <p:cNvGrpSpPr/>
          <p:nvPr/>
        </p:nvGrpSpPr>
        <p:grpSpPr>
          <a:xfrm>
            <a:off x="5739324" y="2299312"/>
            <a:ext cx="239969" cy="2013963"/>
            <a:chOff x="4304457" y="1724483"/>
            <a:chExt cx="180000" cy="1510472"/>
          </a:xfrm>
          <a:solidFill>
            <a:schemeClr val="accent1"/>
          </a:solidFill>
        </p:grpSpPr>
        <p:sp>
          <p:nvSpPr>
            <p:cNvPr id="78" name="椭圆 77"/>
            <p:cNvSpPr/>
            <p:nvPr/>
          </p:nvSpPr>
          <p:spPr>
            <a:xfrm>
              <a:off x="4304457" y="172448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9" name="椭圆 78"/>
            <p:cNvSpPr/>
            <p:nvPr/>
          </p:nvSpPr>
          <p:spPr>
            <a:xfrm>
              <a:off x="4304457" y="3054955"/>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0" name="椭圆 79"/>
            <p:cNvSpPr/>
            <p:nvPr/>
          </p:nvSpPr>
          <p:spPr>
            <a:xfrm>
              <a:off x="4304457" y="1992053"/>
              <a:ext cx="180000" cy="18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81" name="矩形 80"/>
          <p:cNvSpPr/>
          <p:nvPr/>
        </p:nvSpPr>
        <p:spPr>
          <a:xfrm>
            <a:off x="6875512" y="1755799"/>
            <a:ext cx="4584202" cy="1806123"/>
          </a:xfrm>
          <a:prstGeom prst="rect">
            <a:avLst/>
          </a:prstGeom>
          <a:noFill/>
        </p:spPr>
        <p:txBody>
          <a:bodyPr wrap="square" lIns="121908" tIns="60954" rIns="121908" bIns="60954">
            <a:spAutoFit/>
          </a:bodyPr>
          <a:lstStyle/>
          <a:p>
            <a:pPr>
              <a:lnSpc>
                <a:spcPct val="130000"/>
              </a:lnSpc>
              <a:spcBef>
                <a:spcPts val="800"/>
              </a:spcBef>
            </a:pPr>
            <a:r>
              <a:rPr lang="zh-CN" altLang="en-US"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在此输入标题</a:t>
            </a:r>
            <a:endParaRPr lang="en-US" altLang="zh-CN" sz="13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Bef>
                <a:spcPts val="800"/>
              </a:spcBef>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2" name="矩形 81"/>
          <p:cNvSpPr/>
          <p:nvPr/>
        </p:nvSpPr>
        <p:spPr>
          <a:xfrm>
            <a:off x="7180307" y="3816938"/>
            <a:ext cx="4279406" cy="563219"/>
          </a:xfrm>
          <a:prstGeom prst="rect">
            <a:avLst/>
          </a:prstGeom>
          <a:noFill/>
        </p:spPr>
        <p:txBody>
          <a:bodyPr wrap="square" lIns="121908" tIns="60954" rIns="121908" bIns="60954">
            <a:spAutoFit/>
          </a:bodyPr>
          <a:lstStyle/>
          <a:p>
            <a:pPr>
              <a:lnSpc>
                <a:spcPct val="130000"/>
              </a:lnSpc>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3" name="矩形 82"/>
          <p:cNvSpPr/>
          <p:nvPr/>
        </p:nvSpPr>
        <p:spPr>
          <a:xfrm>
            <a:off x="7180307" y="4538298"/>
            <a:ext cx="4279406" cy="563219"/>
          </a:xfrm>
          <a:prstGeom prst="rect">
            <a:avLst/>
          </a:prstGeom>
          <a:noFill/>
        </p:spPr>
        <p:txBody>
          <a:bodyPr wrap="square" lIns="121908" tIns="60954" rIns="121908" bIns="60954">
            <a:spAutoFit/>
          </a:bodyPr>
          <a:lstStyle/>
          <a:p>
            <a:pPr>
              <a:lnSpc>
                <a:spcPct val="130000"/>
              </a:lnSpc>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4" name="矩形 83"/>
          <p:cNvSpPr/>
          <p:nvPr/>
        </p:nvSpPr>
        <p:spPr>
          <a:xfrm>
            <a:off x="7180307" y="5259658"/>
            <a:ext cx="4279406" cy="563219"/>
          </a:xfrm>
          <a:prstGeom prst="rect">
            <a:avLst/>
          </a:prstGeom>
          <a:noFill/>
        </p:spPr>
        <p:txBody>
          <a:bodyPr wrap="square" lIns="121908" tIns="60954" rIns="121908" bIns="60954">
            <a:spAutoFit/>
          </a:bodyPr>
          <a:lstStyle/>
          <a:p>
            <a:pPr>
              <a:lnSpc>
                <a:spcPct val="130000"/>
              </a:lnSpc>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5" name="椭圆 84"/>
          <p:cNvSpPr/>
          <p:nvPr/>
        </p:nvSpPr>
        <p:spPr>
          <a:xfrm>
            <a:off x="6974202" y="3948707"/>
            <a:ext cx="239969" cy="240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6" name="椭圆 85"/>
          <p:cNvSpPr/>
          <p:nvPr/>
        </p:nvSpPr>
        <p:spPr>
          <a:xfrm>
            <a:off x="6974202" y="4665143"/>
            <a:ext cx="239969" cy="2400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7" name="椭圆 86"/>
          <p:cNvSpPr/>
          <p:nvPr/>
        </p:nvSpPr>
        <p:spPr>
          <a:xfrm>
            <a:off x="6974202" y="5381579"/>
            <a:ext cx="239969" cy="2400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250"/>
                                        <p:tgtEl>
                                          <p:spTgt spid="2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0-#ppt_w/2"/>
                                          </p:val>
                                        </p:tav>
                                        <p:tav tm="100000">
                                          <p:val>
                                            <p:strVal val="#ppt_x"/>
                                          </p:val>
                                        </p:tav>
                                      </p:tavLst>
                                    </p:anim>
                                    <p:anim calcmode="lin" valueType="num">
                                      <p:cBhvr additive="base">
                                        <p:cTn id="18" dur="25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250"/>
                                        <p:tgtEl>
                                          <p:spTgt spid="4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250"/>
                                        <p:tgtEl>
                                          <p:spTgt spid="65"/>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250"/>
                                        <p:tgtEl>
                                          <p:spTgt spid="5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250"/>
                                        <p:tgtEl>
                                          <p:spTgt spid="6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250"/>
                                        <p:tgtEl>
                                          <p:spTgt spid="53"/>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250"/>
                                        <p:tgtEl>
                                          <p:spTgt spid="73"/>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250"/>
                                        <p:tgtEl>
                                          <p:spTgt spid="4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250"/>
                                        <p:tgtEl>
                                          <p:spTgt spid="77"/>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p:cTn id="64" dur="250" fill="hold"/>
                                        <p:tgtEl>
                                          <p:spTgt spid="85"/>
                                        </p:tgtEl>
                                        <p:attrNameLst>
                                          <p:attrName>ppt_w</p:attrName>
                                        </p:attrNameLst>
                                      </p:cBhvr>
                                      <p:tavLst>
                                        <p:tav tm="0">
                                          <p:val>
                                            <p:fltVal val="0"/>
                                          </p:val>
                                        </p:tav>
                                        <p:tav tm="100000">
                                          <p:val>
                                            <p:strVal val="#ppt_w"/>
                                          </p:val>
                                        </p:tav>
                                      </p:tavLst>
                                    </p:anim>
                                    <p:anim calcmode="lin" valueType="num">
                                      <p:cBhvr>
                                        <p:cTn id="65" dur="250" fill="hold"/>
                                        <p:tgtEl>
                                          <p:spTgt spid="85"/>
                                        </p:tgtEl>
                                        <p:attrNameLst>
                                          <p:attrName>ppt_h</p:attrName>
                                        </p:attrNameLst>
                                      </p:cBhvr>
                                      <p:tavLst>
                                        <p:tav tm="0">
                                          <p:val>
                                            <p:fltVal val="0"/>
                                          </p:val>
                                        </p:tav>
                                        <p:tav tm="100000">
                                          <p:val>
                                            <p:strVal val="#ppt_h"/>
                                          </p:val>
                                        </p:tav>
                                      </p:tavLst>
                                    </p:anim>
                                    <p:animEffect transition="in" filter="fade">
                                      <p:cBhvr>
                                        <p:cTn id="66" dur="250"/>
                                        <p:tgtEl>
                                          <p:spTgt spid="85"/>
                                        </p:tgtEl>
                                      </p:cBhvr>
                                    </p:animEffect>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250" fill="hold"/>
                                        <p:tgtEl>
                                          <p:spTgt spid="82"/>
                                        </p:tgtEl>
                                        <p:attrNameLst>
                                          <p:attrName>ppt_x</p:attrName>
                                        </p:attrNameLst>
                                      </p:cBhvr>
                                      <p:tavLst>
                                        <p:tav tm="0">
                                          <p:val>
                                            <p:strVal val="1+#ppt_w/2"/>
                                          </p:val>
                                        </p:tav>
                                        <p:tav tm="100000">
                                          <p:val>
                                            <p:strVal val="#ppt_x"/>
                                          </p:val>
                                        </p:tav>
                                      </p:tavLst>
                                    </p:anim>
                                    <p:anim calcmode="lin" valueType="num">
                                      <p:cBhvr additive="base">
                                        <p:cTn id="71" dur="250" fill="hold"/>
                                        <p:tgtEl>
                                          <p:spTgt spid="82"/>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p:cTn id="75" dur="250" fill="hold"/>
                                        <p:tgtEl>
                                          <p:spTgt spid="86"/>
                                        </p:tgtEl>
                                        <p:attrNameLst>
                                          <p:attrName>ppt_w</p:attrName>
                                        </p:attrNameLst>
                                      </p:cBhvr>
                                      <p:tavLst>
                                        <p:tav tm="0">
                                          <p:val>
                                            <p:fltVal val="0"/>
                                          </p:val>
                                        </p:tav>
                                        <p:tav tm="100000">
                                          <p:val>
                                            <p:strVal val="#ppt_w"/>
                                          </p:val>
                                        </p:tav>
                                      </p:tavLst>
                                    </p:anim>
                                    <p:anim calcmode="lin" valueType="num">
                                      <p:cBhvr>
                                        <p:cTn id="76" dur="250" fill="hold"/>
                                        <p:tgtEl>
                                          <p:spTgt spid="86"/>
                                        </p:tgtEl>
                                        <p:attrNameLst>
                                          <p:attrName>ppt_h</p:attrName>
                                        </p:attrNameLst>
                                      </p:cBhvr>
                                      <p:tavLst>
                                        <p:tav tm="0">
                                          <p:val>
                                            <p:fltVal val="0"/>
                                          </p:val>
                                        </p:tav>
                                        <p:tav tm="100000">
                                          <p:val>
                                            <p:strVal val="#ppt_h"/>
                                          </p:val>
                                        </p:tav>
                                      </p:tavLst>
                                    </p:anim>
                                    <p:animEffect transition="in" filter="fade">
                                      <p:cBhvr>
                                        <p:cTn id="77" dur="250"/>
                                        <p:tgtEl>
                                          <p:spTgt spid="86"/>
                                        </p:tgtEl>
                                      </p:cBhvr>
                                    </p:animEffect>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additive="base">
                                        <p:cTn id="81" dur="250" fill="hold"/>
                                        <p:tgtEl>
                                          <p:spTgt spid="83"/>
                                        </p:tgtEl>
                                        <p:attrNameLst>
                                          <p:attrName>ppt_x</p:attrName>
                                        </p:attrNameLst>
                                      </p:cBhvr>
                                      <p:tavLst>
                                        <p:tav tm="0">
                                          <p:val>
                                            <p:strVal val="1+#ppt_w/2"/>
                                          </p:val>
                                        </p:tav>
                                        <p:tav tm="100000">
                                          <p:val>
                                            <p:strVal val="#ppt_x"/>
                                          </p:val>
                                        </p:tav>
                                      </p:tavLst>
                                    </p:anim>
                                    <p:anim calcmode="lin" valueType="num">
                                      <p:cBhvr additive="base">
                                        <p:cTn id="82" dur="250" fill="hold"/>
                                        <p:tgtEl>
                                          <p:spTgt spid="83"/>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53" presetClass="entr" presetSubtype="16"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p:cTn id="86" dur="250" fill="hold"/>
                                        <p:tgtEl>
                                          <p:spTgt spid="87"/>
                                        </p:tgtEl>
                                        <p:attrNameLst>
                                          <p:attrName>ppt_w</p:attrName>
                                        </p:attrNameLst>
                                      </p:cBhvr>
                                      <p:tavLst>
                                        <p:tav tm="0">
                                          <p:val>
                                            <p:fltVal val="0"/>
                                          </p:val>
                                        </p:tav>
                                        <p:tav tm="100000">
                                          <p:val>
                                            <p:strVal val="#ppt_w"/>
                                          </p:val>
                                        </p:tav>
                                      </p:tavLst>
                                    </p:anim>
                                    <p:anim calcmode="lin" valueType="num">
                                      <p:cBhvr>
                                        <p:cTn id="87" dur="250" fill="hold"/>
                                        <p:tgtEl>
                                          <p:spTgt spid="87"/>
                                        </p:tgtEl>
                                        <p:attrNameLst>
                                          <p:attrName>ppt_h</p:attrName>
                                        </p:attrNameLst>
                                      </p:cBhvr>
                                      <p:tavLst>
                                        <p:tav tm="0">
                                          <p:val>
                                            <p:fltVal val="0"/>
                                          </p:val>
                                        </p:tav>
                                        <p:tav tm="100000">
                                          <p:val>
                                            <p:strVal val="#ppt_h"/>
                                          </p:val>
                                        </p:tav>
                                      </p:tavLst>
                                    </p:anim>
                                    <p:animEffect transition="in" filter="fade">
                                      <p:cBhvr>
                                        <p:cTn id="88" dur="250"/>
                                        <p:tgtEl>
                                          <p:spTgt spid="87"/>
                                        </p:tgtEl>
                                      </p:cBhvr>
                                    </p:animEffect>
                                  </p:childTnLst>
                                </p:cTn>
                              </p:par>
                            </p:childTnLst>
                          </p:cTn>
                        </p:par>
                        <p:par>
                          <p:cTn id="89" fill="hold">
                            <p:stCondLst>
                              <p:cond delay="9000"/>
                            </p:stCondLst>
                            <p:childTnLst>
                              <p:par>
                                <p:cTn id="90" presetID="2" presetClass="entr" presetSubtype="2" fill="hold" grpId="0"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250" fill="hold"/>
                                        <p:tgtEl>
                                          <p:spTgt spid="84"/>
                                        </p:tgtEl>
                                        <p:attrNameLst>
                                          <p:attrName>ppt_x</p:attrName>
                                        </p:attrNameLst>
                                      </p:cBhvr>
                                      <p:tavLst>
                                        <p:tav tm="0">
                                          <p:val>
                                            <p:strVal val="1+#ppt_w/2"/>
                                          </p:val>
                                        </p:tav>
                                        <p:tav tm="100000">
                                          <p:val>
                                            <p:strVal val="#ppt_x"/>
                                          </p:val>
                                        </p:tav>
                                      </p:tavLst>
                                    </p:anim>
                                    <p:anim calcmode="lin" valueType="num">
                                      <p:cBhvr additive="base">
                                        <p:cTn id="93" dur="25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1" grpId="0"/>
      <p:bldP spid="82" grpId="0"/>
      <p:bldP spid="83" grpId="0"/>
      <p:bldP spid="84" grpId="0"/>
      <p:bldP spid="85" grpId="0" animBg="1"/>
      <p:bldP spid="86" grpId="0" animBg="1"/>
      <p:bldP spid="8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r="21820"/>
          <a:stretch>
            <a:fillRect/>
          </a:stretch>
        </p:blipFill>
        <p:spPr>
          <a:xfrm>
            <a:off x="-282708" y="-308792"/>
            <a:ext cx="12474708" cy="7239965"/>
          </a:xfrm>
          <a:prstGeom prst="rect">
            <a:avLst/>
          </a:prstGeom>
        </p:spPr>
      </p:pic>
      <p:sp>
        <p:nvSpPr>
          <p:cNvPr id="8" name="矩形 259"/>
          <p:cNvSpPr>
            <a:spLocks noChangeArrowheads="1"/>
          </p:cNvSpPr>
          <p:nvPr/>
        </p:nvSpPr>
        <p:spPr bwMode="auto">
          <a:xfrm>
            <a:off x="1292959" y="1988027"/>
            <a:ext cx="6690877"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512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感谢您的耐心观看</a:t>
            </a:r>
            <a:endParaRPr lang="zh-CN" altLang="en-US" sz="512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cxnSp>
        <p:nvCxnSpPr>
          <p:cNvPr id="9" name="直接连接符 8"/>
          <p:cNvCxnSpPr/>
          <p:nvPr/>
        </p:nvCxnSpPr>
        <p:spPr>
          <a:xfrm>
            <a:off x="1399115" y="2823615"/>
            <a:ext cx="63798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365195" y="3347846"/>
            <a:ext cx="5088565" cy="296684"/>
            <a:chOff x="683568" y="3219822"/>
            <a:chExt cx="3816424" cy="222513"/>
          </a:xfrm>
        </p:grpSpPr>
        <p:sp>
          <p:nvSpPr>
            <p:cNvPr id="11" name="矩形 259"/>
            <p:cNvSpPr>
              <a:spLocks noChangeArrowheads="1"/>
            </p:cNvSpPr>
            <p:nvPr/>
          </p:nvSpPr>
          <p:spPr bwMode="auto">
            <a:xfrm>
              <a:off x="700040" y="3219822"/>
              <a:ext cx="3799952" cy="2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33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适用述职　　年中总结　　工作报告　　公司简介等</a:t>
              </a:r>
              <a:endParaRPr lang="zh-CN" altLang="en-US" sz="1330" cap="all"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12" name="椭圆 11"/>
            <p:cNvSpPr/>
            <p:nvPr/>
          </p:nvSpPr>
          <p:spPr>
            <a:xfrm>
              <a:off x="2162963" y="3321386"/>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 name="椭圆 12"/>
            <p:cNvSpPr/>
            <p:nvPr/>
          </p:nvSpPr>
          <p:spPr>
            <a:xfrm>
              <a:off x="1411950" y="3323079"/>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5" name="椭圆 14"/>
            <p:cNvSpPr/>
            <p:nvPr/>
          </p:nvSpPr>
          <p:spPr>
            <a:xfrm>
              <a:off x="683568" y="3328159"/>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7" name="椭圆 16"/>
            <p:cNvSpPr/>
            <p:nvPr/>
          </p:nvSpPr>
          <p:spPr>
            <a:xfrm>
              <a:off x="2935371" y="3321386"/>
              <a:ext cx="52453" cy="58518"/>
            </a:xfrm>
            <a:prstGeom prst="ellips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8" name="矩形 259"/>
          <p:cNvSpPr>
            <a:spLocks noChangeArrowheads="1"/>
          </p:cNvSpPr>
          <p:nvPr/>
        </p:nvSpPr>
        <p:spPr bwMode="auto">
          <a:xfrm>
            <a:off x="1292959" y="2869730"/>
            <a:ext cx="6486053" cy="42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fontAlgn="base">
              <a:lnSpc>
                <a:spcPct val="150000"/>
              </a:lnSpc>
              <a:spcAft>
                <a:spcPct val="0"/>
              </a:spcAft>
              <a:buFont typeface="Arial" panose="020B0604020202020204" pitchFamily="34" charset="0"/>
              <a:buNone/>
            </a:pPr>
            <a:r>
              <a:rPr lang="en-US" altLang="zh-CN" sz="760"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rPr>
              <a:t>CONTRACTED WIND POWERPOINT TEMPLATE DESIGNS CONTRACTED WIND POWERPOINT TEMPLATE DESIGNS CONTRACTED WIND POWERPOINT TEMPLATE DESIGNS CONTRACTED WIND POWERPOINT TEMPLATE DESIGNS</a:t>
            </a:r>
            <a:endParaRPr lang="zh-CN" altLang="en-US" sz="760" dirty="0">
              <a:solidFill>
                <a:schemeClr val="bg1"/>
              </a:solidFill>
              <a:latin typeface="思源黑体旧字形 Light" panose="020B0300000000000000" pitchFamily="34" charset="-128"/>
              <a:ea typeface="思源黑体旧字形 Light" panose="020B0300000000000000" pitchFamily="34" charset="-128"/>
              <a:cs typeface="Arial" panose="020B0604020202020204" pitchFamily="34" charset="0"/>
              <a:sym typeface="思源黑体旧字形 Light" panose="020B0300000000000000" pitchFamily="34" charset="-128"/>
            </a:endParaRPr>
          </a:p>
        </p:txBody>
      </p:sp>
      <p:sp>
        <p:nvSpPr>
          <p:cNvPr id="19" name="矩形 18"/>
          <p:cNvSpPr/>
          <p:nvPr/>
        </p:nvSpPr>
        <p:spPr>
          <a:xfrm>
            <a:off x="1287470" y="684979"/>
            <a:ext cx="2982199" cy="1446550"/>
          </a:xfrm>
          <a:prstGeom prst="rect">
            <a:avLst/>
          </a:prstGeom>
        </p:spPr>
        <p:txBody>
          <a:bodyPr wrap="square">
            <a:spAutoFit/>
          </a:bodyPr>
          <a:lstStyle/>
          <a:p>
            <a:pPr>
              <a:defRPr/>
            </a:pPr>
            <a:r>
              <a:rPr lang="en-US" altLang="zh-CN" sz="8800" spc="4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2018</a:t>
            </a:r>
            <a:endParaRPr lang="zh-CN" altLang="en-US" sz="8800" spc="4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3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3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anim calcmode="lin" valueType="num">
                                      <p:cBhvr>
                                        <p:cTn id="2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8"/>
                                        </p:tgtEl>
                                      </p:cBhvr>
                                    </p:animEffect>
                                  </p:childTnLst>
                                </p:cTn>
                              </p:par>
                            </p:childTnLst>
                          </p:cTn>
                        </p:par>
                        <p:par>
                          <p:cTn id="32" fill="hold">
                            <p:stCondLst>
                              <p:cond delay="115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8"/>
                                        </p:tgtEl>
                                      </p:cBhvr>
                                    </p:animEffect>
                                    <p:animScale>
                                      <p:cBhvr>
                                        <p:cTn id="35" dur="250" autoRev="1" fill="hold"/>
                                        <p:tgtEl>
                                          <p:spTgt spid="18"/>
                                        </p:tgtEl>
                                      </p:cBhvr>
                                      <p:by x="105000" y="105000"/>
                                    </p:animScale>
                                  </p:childTnLst>
                                </p:cTn>
                              </p:par>
                            </p:childTnLst>
                          </p:cTn>
                        </p:par>
                        <p:par>
                          <p:cTn id="36" fill="hold">
                            <p:stCondLst>
                              <p:cond delay="12050"/>
                            </p:stCondLst>
                            <p:childTnLst>
                              <p:par>
                                <p:cTn id="37" presetID="14"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8" grpId="0"/>
      <p:bldP spid="18"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21820"/>
          <a:stretch>
            <a:fillRect/>
          </a:stretch>
        </p:blipFill>
        <p:spPr>
          <a:xfrm flipH="1">
            <a:off x="-282708" y="-308792"/>
            <a:ext cx="12474708" cy="7239965"/>
          </a:xfrm>
          <a:prstGeom prst="rect">
            <a:avLst/>
          </a:prstGeom>
        </p:spPr>
      </p:pic>
      <p:cxnSp>
        <p:nvCxnSpPr>
          <p:cNvPr id="10" name="直接连接符 9"/>
          <p:cNvCxnSpPr/>
          <p:nvPr/>
        </p:nvCxnSpPr>
        <p:spPr>
          <a:xfrm>
            <a:off x="8683659" y="2467708"/>
            <a:ext cx="35782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712678" y="890353"/>
            <a:ext cx="4205521"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01</a:t>
            </a:r>
            <a:endParaRPr kumimoji="0" lang="zh-CN" altLang="en-US"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2" name="文本框 11"/>
          <p:cNvSpPr txBox="1"/>
          <p:nvPr/>
        </p:nvSpPr>
        <p:spPr>
          <a:xfrm>
            <a:off x="8653839" y="1817601"/>
            <a:ext cx="19649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rPr>
              <a:t>目录标题</a:t>
            </a:r>
            <a:endPar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endParaRPr>
          </a:p>
        </p:txBody>
      </p:sp>
      <p:sp>
        <p:nvSpPr>
          <p:cNvPr id="13" name="文本框 12"/>
          <p:cNvSpPr txBox="1"/>
          <p:nvPr/>
        </p:nvSpPr>
        <p:spPr>
          <a:xfrm>
            <a:off x="8660799" y="2598373"/>
            <a:ext cx="46456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ADD TITLE HERE</a:t>
            </a:r>
            <a:endParaRPr kumimoji="0" lang="da-DK"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4" name="文本框 13"/>
          <p:cNvSpPr txBox="1"/>
          <p:nvPr/>
        </p:nvSpPr>
        <p:spPr>
          <a:xfrm>
            <a:off x="5200270" y="2144544"/>
            <a:ext cx="2852507" cy="646331"/>
          </a:xfrm>
          <a:prstGeom prst="rect">
            <a:avLst/>
          </a:prstGeom>
          <a:solidFill>
            <a:srgbClr val="346E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PART ONE</a:t>
            </a:r>
            <a:endParaRPr kumimoji="0" lang="zh-CN" altLang="en-US" sz="36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Tree>
  </p:cSld>
  <p:clrMapOvr>
    <a:masterClrMapping/>
  </p:clrMapOvr>
  <p:transition spd="slow" advClick="0" advTm="2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内容占位符 2"/>
          <p:cNvSpPr txBox="1"/>
          <p:nvPr/>
        </p:nvSpPr>
        <p:spPr>
          <a:xfrm>
            <a:off x="1196581"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49" name="内容占位符 2"/>
          <p:cNvSpPr txBox="1"/>
          <p:nvPr/>
        </p:nvSpPr>
        <p:spPr>
          <a:xfrm>
            <a:off x="3706097"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0" name="内容占位符 2"/>
          <p:cNvSpPr txBox="1"/>
          <p:nvPr/>
        </p:nvSpPr>
        <p:spPr>
          <a:xfrm>
            <a:off x="6215613"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1" name="内容占位符 2"/>
          <p:cNvSpPr txBox="1"/>
          <p:nvPr/>
        </p:nvSpPr>
        <p:spPr>
          <a:xfrm>
            <a:off x="8725127" y="4442525"/>
            <a:ext cx="2270294" cy="1338227"/>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a:t>
            </a:r>
            <a:endParaRPr lang="en-US" altLang="zh-CN"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marL="0" indent="0" algn="ctr">
              <a:lnSpc>
                <a:spcPct val="130000"/>
              </a:lnSpc>
              <a:spcBef>
                <a:spcPts val="0"/>
              </a:spcBef>
              <a:spcAft>
                <a:spcPts val="800"/>
              </a:spcAft>
              <a:buNone/>
            </a:pPr>
            <a:r>
              <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a:t>
            </a:r>
            <a:endParaRPr lang="zh-CN" altLang="en-US" sz="1100" dirty="0">
              <a:solidFill>
                <a:schemeClr val="bg1">
                  <a:lumMod val="50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52" name="组合 51"/>
          <p:cNvGrpSpPr/>
          <p:nvPr/>
        </p:nvGrpSpPr>
        <p:grpSpPr>
          <a:xfrm>
            <a:off x="9549100" y="3695489"/>
            <a:ext cx="622348" cy="621397"/>
            <a:chOff x="2887663" y="5335588"/>
            <a:chExt cx="957262" cy="955676"/>
          </a:xfrm>
          <a:solidFill>
            <a:schemeClr val="accent1"/>
          </a:solidFill>
        </p:grpSpPr>
        <p:sp>
          <p:nvSpPr>
            <p:cNvPr id="53"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4"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5"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56" name="组合 55"/>
          <p:cNvGrpSpPr/>
          <p:nvPr/>
        </p:nvGrpSpPr>
        <p:grpSpPr>
          <a:xfrm>
            <a:off x="2020066" y="3693816"/>
            <a:ext cx="623324" cy="623405"/>
            <a:chOff x="2409825" y="6532563"/>
            <a:chExt cx="885825" cy="885825"/>
          </a:xfrm>
          <a:solidFill>
            <a:schemeClr val="accent3"/>
          </a:solidFill>
        </p:grpSpPr>
        <p:sp>
          <p:nvSpPr>
            <p:cNvPr id="57"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8"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9"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0"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1"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62" name="Freeform 13"/>
          <p:cNvSpPr>
            <a:spLocks noEditPoints="1"/>
          </p:cNvSpPr>
          <p:nvPr/>
        </p:nvSpPr>
        <p:spPr bwMode="auto">
          <a:xfrm>
            <a:off x="4628275" y="3717591"/>
            <a:ext cx="425939" cy="622445"/>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accent2"/>
          </a:solidFill>
          <a:ln>
            <a:noFill/>
          </a:ln>
        </p:spPr>
        <p:txBody>
          <a:bodyPr vert="horz" wrap="square" lIns="121908" tIns="60954" rIns="121908" bIns="60954"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nvGrpSpPr>
          <p:cNvPr id="63" name="组合 62"/>
          <p:cNvGrpSpPr/>
          <p:nvPr/>
        </p:nvGrpSpPr>
        <p:grpSpPr>
          <a:xfrm>
            <a:off x="7116572" y="3694619"/>
            <a:ext cx="468376" cy="622440"/>
            <a:chOff x="5114925" y="5351463"/>
            <a:chExt cx="695325" cy="923926"/>
          </a:xfrm>
          <a:solidFill>
            <a:schemeClr val="accent4"/>
          </a:solidFill>
        </p:grpSpPr>
        <p:sp>
          <p:nvSpPr>
            <p:cNvPr id="64"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5"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6"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67"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02" name="组合 101"/>
          <p:cNvGrpSpPr/>
          <p:nvPr/>
        </p:nvGrpSpPr>
        <p:grpSpPr>
          <a:xfrm>
            <a:off x="2272520" y="2391390"/>
            <a:ext cx="118417" cy="1196548"/>
            <a:chOff x="1701877" y="1618282"/>
            <a:chExt cx="88824" cy="897411"/>
          </a:xfrm>
        </p:grpSpPr>
        <p:cxnSp>
          <p:nvCxnSpPr>
            <p:cNvPr id="103" name="直接连接符 102"/>
            <p:cNvCxnSpPr/>
            <p:nvPr/>
          </p:nvCxnSpPr>
          <p:spPr>
            <a:xfrm flipV="1">
              <a:off x="1746701"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1701877"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05" name="组合 104"/>
          <p:cNvGrpSpPr/>
          <p:nvPr/>
        </p:nvGrpSpPr>
        <p:grpSpPr>
          <a:xfrm>
            <a:off x="4782036" y="2391390"/>
            <a:ext cx="118417" cy="1196548"/>
            <a:chOff x="3584670" y="1618282"/>
            <a:chExt cx="88824" cy="897411"/>
          </a:xfrm>
        </p:grpSpPr>
        <p:cxnSp>
          <p:nvCxnSpPr>
            <p:cNvPr id="106" name="直接连接符 105"/>
            <p:cNvCxnSpPr/>
            <p:nvPr/>
          </p:nvCxnSpPr>
          <p:spPr>
            <a:xfrm flipV="1">
              <a:off x="3629083"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a:off x="3584670"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08" name="组合 107"/>
          <p:cNvGrpSpPr/>
          <p:nvPr/>
        </p:nvGrpSpPr>
        <p:grpSpPr>
          <a:xfrm>
            <a:off x="7291552" y="2391390"/>
            <a:ext cx="118417" cy="1196548"/>
            <a:chOff x="5463596" y="1618282"/>
            <a:chExt cx="88824" cy="897411"/>
          </a:xfrm>
        </p:grpSpPr>
        <p:cxnSp>
          <p:nvCxnSpPr>
            <p:cNvPr id="109" name="直接连接符 108"/>
            <p:cNvCxnSpPr/>
            <p:nvPr/>
          </p:nvCxnSpPr>
          <p:spPr>
            <a:xfrm flipV="1">
              <a:off x="5511465"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5463596"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11" name="组合 110"/>
          <p:cNvGrpSpPr/>
          <p:nvPr/>
        </p:nvGrpSpPr>
        <p:grpSpPr>
          <a:xfrm>
            <a:off x="9801067" y="2391390"/>
            <a:ext cx="118417" cy="1196548"/>
            <a:chOff x="7352889" y="1618282"/>
            <a:chExt cx="88824" cy="897411"/>
          </a:xfrm>
        </p:grpSpPr>
        <p:cxnSp>
          <p:nvCxnSpPr>
            <p:cNvPr id="112" name="直接连接符 111"/>
            <p:cNvCxnSpPr/>
            <p:nvPr/>
          </p:nvCxnSpPr>
          <p:spPr>
            <a:xfrm flipV="1">
              <a:off x="7393846" y="1618282"/>
              <a:ext cx="3455" cy="838754"/>
            </a:xfrm>
            <a:prstGeom prst="line">
              <a:avLst/>
            </a:prstGeom>
            <a:ln w="12700">
              <a:solidFill>
                <a:srgbClr val="7A7A94"/>
              </a:solidFill>
              <a:prstDash val="sysDot"/>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7352889" y="2426869"/>
              <a:ext cx="88824" cy="88824"/>
            </a:xfrm>
            <a:prstGeom prst="ellipse">
              <a:avLst/>
            </a:prstGeom>
            <a:solidFill>
              <a:srgbClr val="7A7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14" name="六边形 113"/>
          <p:cNvSpPr/>
          <p:nvPr/>
        </p:nvSpPr>
        <p:spPr>
          <a:xfrm>
            <a:off x="1275866" y="1950597"/>
            <a:ext cx="2111725" cy="528000"/>
          </a:xfrm>
          <a:prstGeom prst="hexagon">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a:t>
            </a:r>
            <a:endPar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5" name="六边形 114"/>
          <p:cNvSpPr/>
          <p:nvPr/>
        </p:nvSpPr>
        <p:spPr>
          <a:xfrm>
            <a:off x="3785382" y="1950597"/>
            <a:ext cx="2111725" cy="528000"/>
          </a:xfrm>
          <a:prstGeom prst="hexagon">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a:t>
            </a:r>
            <a:endPar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6" name="六边形 115"/>
          <p:cNvSpPr/>
          <p:nvPr/>
        </p:nvSpPr>
        <p:spPr>
          <a:xfrm>
            <a:off x="6294898" y="1950597"/>
            <a:ext cx="2111725" cy="528000"/>
          </a:xfrm>
          <a:prstGeom prst="hexagon">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a:t>
            </a:r>
            <a:endPar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7" name="六边形 116"/>
          <p:cNvSpPr/>
          <p:nvPr/>
        </p:nvSpPr>
        <p:spPr>
          <a:xfrm>
            <a:off x="8804413" y="1950597"/>
            <a:ext cx="2111725" cy="528000"/>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a:t>
            </a:r>
            <a:endParaRPr lang="zh-CN" altLang="en-US" sz="1300" dirty="0">
              <a:solidFill>
                <a:schemeClr val="bg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300" fill="hold"/>
                                        <p:tgtEl>
                                          <p:spTgt spid="114"/>
                                        </p:tgtEl>
                                        <p:attrNameLst>
                                          <p:attrName>ppt_w</p:attrName>
                                        </p:attrNameLst>
                                      </p:cBhvr>
                                      <p:tavLst>
                                        <p:tav tm="0">
                                          <p:val>
                                            <p:fltVal val="0"/>
                                          </p:val>
                                        </p:tav>
                                        <p:tav tm="100000">
                                          <p:val>
                                            <p:strVal val="#ppt_w"/>
                                          </p:val>
                                        </p:tav>
                                      </p:tavLst>
                                    </p:anim>
                                    <p:anim calcmode="lin" valueType="num">
                                      <p:cBhvr>
                                        <p:cTn id="8" dur="300" fill="hold"/>
                                        <p:tgtEl>
                                          <p:spTgt spid="114"/>
                                        </p:tgtEl>
                                        <p:attrNameLst>
                                          <p:attrName>ppt_h</p:attrName>
                                        </p:attrNameLst>
                                      </p:cBhvr>
                                      <p:tavLst>
                                        <p:tav tm="0">
                                          <p:val>
                                            <p:fltVal val="0"/>
                                          </p:val>
                                        </p:tav>
                                        <p:tav tm="100000">
                                          <p:val>
                                            <p:strVal val="#ppt_h"/>
                                          </p:val>
                                        </p:tav>
                                      </p:tavLst>
                                    </p:anim>
                                    <p:animEffect transition="in" filter="fade">
                                      <p:cBhvr>
                                        <p:cTn id="9" dur="300"/>
                                        <p:tgtEl>
                                          <p:spTgt spid="11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up)">
                                      <p:cBhvr>
                                        <p:cTn id="13" dur="300"/>
                                        <p:tgtEl>
                                          <p:spTgt spid="10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300" fill="hold"/>
                                        <p:tgtEl>
                                          <p:spTgt spid="56"/>
                                        </p:tgtEl>
                                        <p:attrNameLst>
                                          <p:attrName>ppt_w</p:attrName>
                                        </p:attrNameLst>
                                      </p:cBhvr>
                                      <p:tavLst>
                                        <p:tav tm="0">
                                          <p:val>
                                            <p:fltVal val="0"/>
                                          </p:val>
                                        </p:tav>
                                        <p:tav tm="100000">
                                          <p:val>
                                            <p:strVal val="#ppt_w"/>
                                          </p:val>
                                        </p:tav>
                                      </p:tavLst>
                                    </p:anim>
                                    <p:anim calcmode="lin" valueType="num">
                                      <p:cBhvr>
                                        <p:cTn id="18" dur="300" fill="hold"/>
                                        <p:tgtEl>
                                          <p:spTgt spid="56"/>
                                        </p:tgtEl>
                                        <p:attrNameLst>
                                          <p:attrName>ppt_h</p:attrName>
                                        </p:attrNameLst>
                                      </p:cBhvr>
                                      <p:tavLst>
                                        <p:tav tm="0">
                                          <p:val>
                                            <p:fltVal val="0"/>
                                          </p:val>
                                        </p:tav>
                                        <p:tav tm="100000">
                                          <p:val>
                                            <p:strVal val="#ppt_h"/>
                                          </p:val>
                                        </p:tav>
                                      </p:tavLst>
                                    </p:anim>
                                    <p:animEffect transition="in" filter="fade">
                                      <p:cBhvr>
                                        <p:cTn id="19" dur="300"/>
                                        <p:tgtEl>
                                          <p:spTgt spid="56"/>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strVal val="#ppt_x"/>
                                          </p:val>
                                        </p:tav>
                                        <p:tav tm="100000">
                                          <p:val>
                                            <p:strVal val="#ppt_x"/>
                                          </p:val>
                                        </p:tav>
                                      </p:tavLst>
                                    </p:anim>
                                    <p:anim calcmode="lin" valueType="num">
                                      <p:cBhvr>
                                        <p:cTn id="25" dur="500" fill="hold"/>
                                        <p:tgtEl>
                                          <p:spTgt spid="4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300" fill="hold"/>
                                        <p:tgtEl>
                                          <p:spTgt spid="115"/>
                                        </p:tgtEl>
                                        <p:attrNameLst>
                                          <p:attrName>ppt_w</p:attrName>
                                        </p:attrNameLst>
                                      </p:cBhvr>
                                      <p:tavLst>
                                        <p:tav tm="0">
                                          <p:val>
                                            <p:fltVal val="0"/>
                                          </p:val>
                                        </p:tav>
                                        <p:tav tm="100000">
                                          <p:val>
                                            <p:strVal val="#ppt_w"/>
                                          </p:val>
                                        </p:tav>
                                      </p:tavLst>
                                    </p:anim>
                                    <p:anim calcmode="lin" valueType="num">
                                      <p:cBhvr>
                                        <p:cTn id="30" dur="300" fill="hold"/>
                                        <p:tgtEl>
                                          <p:spTgt spid="115"/>
                                        </p:tgtEl>
                                        <p:attrNameLst>
                                          <p:attrName>ppt_h</p:attrName>
                                        </p:attrNameLst>
                                      </p:cBhvr>
                                      <p:tavLst>
                                        <p:tav tm="0">
                                          <p:val>
                                            <p:fltVal val="0"/>
                                          </p:val>
                                        </p:tav>
                                        <p:tav tm="100000">
                                          <p:val>
                                            <p:strVal val="#ppt_h"/>
                                          </p:val>
                                        </p:tav>
                                      </p:tavLst>
                                    </p:anim>
                                    <p:animEffect transition="in" filter="fade">
                                      <p:cBhvr>
                                        <p:cTn id="31" dur="300"/>
                                        <p:tgtEl>
                                          <p:spTgt spid="115"/>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up)">
                                      <p:cBhvr>
                                        <p:cTn id="35" dur="300"/>
                                        <p:tgtEl>
                                          <p:spTgt spid="10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300" fill="hold"/>
                                        <p:tgtEl>
                                          <p:spTgt spid="62"/>
                                        </p:tgtEl>
                                        <p:attrNameLst>
                                          <p:attrName>ppt_w</p:attrName>
                                        </p:attrNameLst>
                                      </p:cBhvr>
                                      <p:tavLst>
                                        <p:tav tm="0">
                                          <p:val>
                                            <p:fltVal val="0"/>
                                          </p:val>
                                        </p:tav>
                                        <p:tav tm="100000">
                                          <p:val>
                                            <p:strVal val="#ppt_w"/>
                                          </p:val>
                                        </p:tav>
                                      </p:tavLst>
                                    </p:anim>
                                    <p:anim calcmode="lin" valueType="num">
                                      <p:cBhvr>
                                        <p:cTn id="40" dur="300" fill="hold"/>
                                        <p:tgtEl>
                                          <p:spTgt spid="62"/>
                                        </p:tgtEl>
                                        <p:attrNameLst>
                                          <p:attrName>ppt_h</p:attrName>
                                        </p:attrNameLst>
                                      </p:cBhvr>
                                      <p:tavLst>
                                        <p:tav tm="0">
                                          <p:val>
                                            <p:fltVal val="0"/>
                                          </p:val>
                                        </p:tav>
                                        <p:tav tm="100000">
                                          <p:val>
                                            <p:strVal val="#ppt_h"/>
                                          </p:val>
                                        </p:tav>
                                      </p:tavLst>
                                    </p:anim>
                                    <p:animEffect transition="in" filter="fade">
                                      <p:cBhvr>
                                        <p:cTn id="41" dur="300"/>
                                        <p:tgtEl>
                                          <p:spTgt spid="62"/>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anim calcmode="lin" valueType="num">
                                      <p:cBhvr>
                                        <p:cTn id="46" dur="500" fill="hold"/>
                                        <p:tgtEl>
                                          <p:spTgt spid="49"/>
                                        </p:tgtEl>
                                        <p:attrNameLst>
                                          <p:attrName>ppt_x</p:attrName>
                                        </p:attrNameLst>
                                      </p:cBhvr>
                                      <p:tavLst>
                                        <p:tav tm="0">
                                          <p:val>
                                            <p:strVal val="#ppt_x"/>
                                          </p:val>
                                        </p:tav>
                                        <p:tav tm="100000">
                                          <p:val>
                                            <p:strVal val="#ppt_x"/>
                                          </p:val>
                                        </p:tav>
                                      </p:tavLst>
                                    </p:anim>
                                    <p:anim calcmode="lin" valueType="num">
                                      <p:cBhvr>
                                        <p:cTn id="47" dur="500" fill="hold"/>
                                        <p:tgtEl>
                                          <p:spTgt spid="4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300" fill="hold"/>
                                        <p:tgtEl>
                                          <p:spTgt spid="116"/>
                                        </p:tgtEl>
                                        <p:attrNameLst>
                                          <p:attrName>ppt_w</p:attrName>
                                        </p:attrNameLst>
                                      </p:cBhvr>
                                      <p:tavLst>
                                        <p:tav tm="0">
                                          <p:val>
                                            <p:fltVal val="0"/>
                                          </p:val>
                                        </p:tav>
                                        <p:tav tm="100000">
                                          <p:val>
                                            <p:strVal val="#ppt_w"/>
                                          </p:val>
                                        </p:tav>
                                      </p:tavLst>
                                    </p:anim>
                                    <p:anim calcmode="lin" valueType="num">
                                      <p:cBhvr>
                                        <p:cTn id="52" dur="300" fill="hold"/>
                                        <p:tgtEl>
                                          <p:spTgt spid="116"/>
                                        </p:tgtEl>
                                        <p:attrNameLst>
                                          <p:attrName>ppt_h</p:attrName>
                                        </p:attrNameLst>
                                      </p:cBhvr>
                                      <p:tavLst>
                                        <p:tav tm="0">
                                          <p:val>
                                            <p:fltVal val="0"/>
                                          </p:val>
                                        </p:tav>
                                        <p:tav tm="100000">
                                          <p:val>
                                            <p:strVal val="#ppt_h"/>
                                          </p:val>
                                        </p:tav>
                                      </p:tavLst>
                                    </p:anim>
                                    <p:animEffect transition="in" filter="fade">
                                      <p:cBhvr>
                                        <p:cTn id="53" dur="300"/>
                                        <p:tgtEl>
                                          <p:spTgt spid="116"/>
                                        </p:tgtEl>
                                      </p:cBhvr>
                                    </p:animEffect>
                                  </p:childTnLst>
                                </p:cTn>
                              </p:par>
                            </p:childTnLst>
                          </p:cTn>
                        </p:par>
                        <p:par>
                          <p:cTn id="54" fill="hold">
                            <p:stCondLst>
                              <p:cond delay="4500"/>
                            </p:stCondLst>
                            <p:childTnLst>
                              <p:par>
                                <p:cTn id="55" presetID="22" presetClass="entr" presetSubtype="1"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ipe(up)">
                                      <p:cBhvr>
                                        <p:cTn id="57" dur="300"/>
                                        <p:tgtEl>
                                          <p:spTgt spid="108"/>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300" fill="hold"/>
                                        <p:tgtEl>
                                          <p:spTgt spid="63"/>
                                        </p:tgtEl>
                                        <p:attrNameLst>
                                          <p:attrName>ppt_w</p:attrName>
                                        </p:attrNameLst>
                                      </p:cBhvr>
                                      <p:tavLst>
                                        <p:tav tm="0">
                                          <p:val>
                                            <p:fltVal val="0"/>
                                          </p:val>
                                        </p:tav>
                                        <p:tav tm="100000">
                                          <p:val>
                                            <p:strVal val="#ppt_w"/>
                                          </p:val>
                                        </p:tav>
                                      </p:tavLst>
                                    </p:anim>
                                    <p:anim calcmode="lin" valueType="num">
                                      <p:cBhvr>
                                        <p:cTn id="62" dur="300" fill="hold"/>
                                        <p:tgtEl>
                                          <p:spTgt spid="63"/>
                                        </p:tgtEl>
                                        <p:attrNameLst>
                                          <p:attrName>ppt_h</p:attrName>
                                        </p:attrNameLst>
                                      </p:cBhvr>
                                      <p:tavLst>
                                        <p:tav tm="0">
                                          <p:val>
                                            <p:fltVal val="0"/>
                                          </p:val>
                                        </p:tav>
                                        <p:tav tm="100000">
                                          <p:val>
                                            <p:strVal val="#ppt_h"/>
                                          </p:val>
                                        </p:tav>
                                      </p:tavLst>
                                    </p:anim>
                                    <p:animEffect transition="in" filter="fade">
                                      <p:cBhvr>
                                        <p:cTn id="63" dur="300"/>
                                        <p:tgtEl>
                                          <p:spTgt spid="63"/>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anim calcmode="lin" valueType="num">
                                      <p:cBhvr>
                                        <p:cTn id="68" dur="500" fill="hold"/>
                                        <p:tgtEl>
                                          <p:spTgt spid="50"/>
                                        </p:tgtEl>
                                        <p:attrNameLst>
                                          <p:attrName>ppt_x</p:attrName>
                                        </p:attrNameLst>
                                      </p:cBhvr>
                                      <p:tavLst>
                                        <p:tav tm="0">
                                          <p:val>
                                            <p:strVal val="#ppt_x"/>
                                          </p:val>
                                        </p:tav>
                                        <p:tav tm="100000">
                                          <p:val>
                                            <p:strVal val="#ppt_x"/>
                                          </p:val>
                                        </p:tav>
                                      </p:tavLst>
                                    </p:anim>
                                    <p:anim calcmode="lin" valueType="num">
                                      <p:cBhvr>
                                        <p:cTn id="69" dur="500" fill="hold"/>
                                        <p:tgtEl>
                                          <p:spTgt spid="50"/>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17"/>
                                        </p:tgtEl>
                                        <p:attrNameLst>
                                          <p:attrName>style.visibility</p:attrName>
                                        </p:attrNameLst>
                                      </p:cBhvr>
                                      <p:to>
                                        <p:strVal val="visible"/>
                                      </p:to>
                                    </p:set>
                                    <p:anim calcmode="lin" valueType="num">
                                      <p:cBhvr>
                                        <p:cTn id="73" dur="300" fill="hold"/>
                                        <p:tgtEl>
                                          <p:spTgt spid="117"/>
                                        </p:tgtEl>
                                        <p:attrNameLst>
                                          <p:attrName>ppt_w</p:attrName>
                                        </p:attrNameLst>
                                      </p:cBhvr>
                                      <p:tavLst>
                                        <p:tav tm="0">
                                          <p:val>
                                            <p:fltVal val="0"/>
                                          </p:val>
                                        </p:tav>
                                        <p:tav tm="100000">
                                          <p:val>
                                            <p:strVal val="#ppt_w"/>
                                          </p:val>
                                        </p:tav>
                                      </p:tavLst>
                                    </p:anim>
                                    <p:anim calcmode="lin" valueType="num">
                                      <p:cBhvr>
                                        <p:cTn id="74" dur="300" fill="hold"/>
                                        <p:tgtEl>
                                          <p:spTgt spid="117"/>
                                        </p:tgtEl>
                                        <p:attrNameLst>
                                          <p:attrName>ppt_h</p:attrName>
                                        </p:attrNameLst>
                                      </p:cBhvr>
                                      <p:tavLst>
                                        <p:tav tm="0">
                                          <p:val>
                                            <p:fltVal val="0"/>
                                          </p:val>
                                        </p:tav>
                                        <p:tav tm="100000">
                                          <p:val>
                                            <p:strVal val="#ppt_h"/>
                                          </p:val>
                                        </p:tav>
                                      </p:tavLst>
                                    </p:anim>
                                    <p:animEffect transition="in" filter="fade">
                                      <p:cBhvr>
                                        <p:cTn id="75" dur="300"/>
                                        <p:tgtEl>
                                          <p:spTgt spid="117"/>
                                        </p:tgtEl>
                                      </p:cBhvr>
                                    </p:animEffect>
                                  </p:childTnLst>
                                </p:cTn>
                              </p:par>
                            </p:childTnLst>
                          </p:cTn>
                        </p:par>
                        <p:par>
                          <p:cTn id="76" fill="hold">
                            <p:stCondLst>
                              <p:cond delay="6500"/>
                            </p:stCondLst>
                            <p:childTnLst>
                              <p:par>
                                <p:cTn id="77" presetID="22" presetClass="entr" presetSubtype="1" fill="hold" nodeType="after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wipe(up)">
                                      <p:cBhvr>
                                        <p:cTn id="79" dur="300"/>
                                        <p:tgtEl>
                                          <p:spTgt spid="111"/>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300" fill="hold"/>
                                        <p:tgtEl>
                                          <p:spTgt spid="52"/>
                                        </p:tgtEl>
                                        <p:attrNameLst>
                                          <p:attrName>ppt_w</p:attrName>
                                        </p:attrNameLst>
                                      </p:cBhvr>
                                      <p:tavLst>
                                        <p:tav tm="0">
                                          <p:val>
                                            <p:fltVal val="0"/>
                                          </p:val>
                                        </p:tav>
                                        <p:tav tm="100000">
                                          <p:val>
                                            <p:strVal val="#ppt_w"/>
                                          </p:val>
                                        </p:tav>
                                      </p:tavLst>
                                    </p:anim>
                                    <p:anim calcmode="lin" valueType="num">
                                      <p:cBhvr>
                                        <p:cTn id="84" dur="300" fill="hold"/>
                                        <p:tgtEl>
                                          <p:spTgt spid="52"/>
                                        </p:tgtEl>
                                        <p:attrNameLst>
                                          <p:attrName>ppt_h</p:attrName>
                                        </p:attrNameLst>
                                      </p:cBhvr>
                                      <p:tavLst>
                                        <p:tav tm="0">
                                          <p:val>
                                            <p:fltVal val="0"/>
                                          </p:val>
                                        </p:tav>
                                        <p:tav tm="100000">
                                          <p:val>
                                            <p:strVal val="#ppt_h"/>
                                          </p:val>
                                        </p:tav>
                                      </p:tavLst>
                                    </p:anim>
                                    <p:animEffect transition="in" filter="fade">
                                      <p:cBhvr>
                                        <p:cTn id="85" dur="300"/>
                                        <p:tgtEl>
                                          <p:spTgt spid="52"/>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anim calcmode="lin" valueType="num">
                                      <p:cBhvr>
                                        <p:cTn id="90" dur="500" fill="hold"/>
                                        <p:tgtEl>
                                          <p:spTgt spid="51"/>
                                        </p:tgtEl>
                                        <p:attrNameLst>
                                          <p:attrName>ppt_x</p:attrName>
                                        </p:attrNameLst>
                                      </p:cBhvr>
                                      <p:tavLst>
                                        <p:tav tm="0">
                                          <p:val>
                                            <p:strVal val="#ppt_x"/>
                                          </p:val>
                                        </p:tav>
                                        <p:tav tm="100000">
                                          <p:val>
                                            <p:strVal val="#ppt_x"/>
                                          </p:val>
                                        </p:tav>
                                      </p:tavLst>
                                    </p:anim>
                                    <p:anim calcmode="lin" valueType="num">
                                      <p:cBhvr>
                                        <p:cTn id="91"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62" grpId="0" animBg="1"/>
      <p:bldP spid="114" grpId="0" animBg="1"/>
      <p:bldP spid="115" grpId="0" animBg="1"/>
      <p:bldP spid="116" grpId="0" animBg="1"/>
      <p:bldP spid="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71"/>
          <p:cNvSpPr>
            <a:spLocks noEditPoints="1"/>
          </p:cNvSpPr>
          <p:nvPr/>
        </p:nvSpPr>
        <p:spPr bwMode="auto">
          <a:xfrm>
            <a:off x="6653595" y="3847164"/>
            <a:ext cx="966858"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4"/>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4" name="Freeform 476"/>
          <p:cNvSpPr>
            <a:spLocks noEditPoints="1"/>
          </p:cNvSpPr>
          <p:nvPr/>
        </p:nvSpPr>
        <p:spPr bwMode="auto">
          <a:xfrm>
            <a:off x="1611643" y="1542907"/>
            <a:ext cx="1040934"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2"/>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5" name="Oval 493"/>
          <p:cNvSpPr>
            <a:spLocks noChangeArrowheads="1"/>
          </p:cNvSpPr>
          <p:nvPr/>
        </p:nvSpPr>
        <p:spPr bwMode="auto">
          <a:xfrm>
            <a:off x="1611644" y="3923447"/>
            <a:ext cx="730119" cy="66268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1"/>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56" name="Freeform 497"/>
          <p:cNvSpPr>
            <a:spLocks noEditPoints="1"/>
          </p:cNvSpPr>
          <p:nvPr/>
        </p:nvSpPr>
        <p:spPr bwMode="auto">
          <a:xfrm>
            <a:off x="6653596" y="1542908"/>
            <a:ext cx="56361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3"/>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57" name="直接连接符 56"/>
          <p:cNvCxnSpPr/>
          <p:nvPr/>
        </p:nvCxnSpPr>
        <p:spPr>
          <a:xfrm>
            <a:off x="1611643" y="2389686"/>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53595" y="2389686"/>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11643" y="4745124"/>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653595" y="4745124"/>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498"/>
          <p:cNvSpPr txBox="1"/>
          <p:nvPr/>
        </p:nvSpPr>
        <p:spPr>
          <a:xfrm>
            <a:off x="4223794" y="1958822"/>
            <a:ext cx="1569047"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rPr>
              <a:t>点击添加内容</a:t>
            </a:r>
            <a:endPar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endParaRPr>
          </a:p>
        </p:txBody>
      </p:sp>
      <p:sp>
        <p:nvSpPr>
          <p:cNvPr id="69" name="TextBox 499"/>
          <p:cNvSpPr txBox="1"/>
          <p:nvPr/>
        </p:nvSpPr>
        <p:spPr>
          <a:xfrm>
            <a:off x="9236553" y="1958822"/>
            <a:ext cx="1569047"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rPr>
              <a:t>点击添加内容</a:t>
            </a:r>
            <a:endPar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endParaRPr>
          </a:p>
        </p:txBody>
      </p:sp>
      <p:sp>
        <p:nvSpPr>
          <p:cNvPr id="70" name="TextBox 500"/>
          <p:cNvSpPr txBox="1"/>
          <p:nvPr/>
        </p:nvSpPr>
        <p:spPr>
          <a:xfrm>
            <a:off x="4223794" y="4283804"/>
            <a:ext cx="1569047"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rPr>
              <a:t>点击添加内容</a:t>
            </a:r>
            <a:endPar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endParaRPr>
          </a:p>
        </p:txBody>
      </p:sp>
      <p:sp>
        <p:nvSpPr>
          <p:cNvPr id="71" name="TextBox 501"/>
          <p:cNvSpPr txBox="1"/>
          <p:nvPr/>
        </p:nvSpPr>
        <p:spPr>
          <a:xfrm>
            <a:off x="9236553" y="4283804"/>
            <a:ext cx="1569047"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rPr>
              <a:t>点击添加内容</a:t>
            </a:r>
            <a:endParaRPr lang="zh-CN" altLang="en-US" b="1"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cs typeface="UKIJ Qolyazma" pitchFamily="18" charset="0"/>
              <a:sym typeface="思源黑体旧字形 Light" panose="020B0300000000000000" pitchFamily="34" charset="-128"/>
            </a:endParaRPr>
          </a:p>
        </p:txBody>
      </p:sp>
      <p:sp>
        <p:nvSpPr>
          <p:cNvPr id="72" name="TextBox 503"/>
          <p:cNvSpPr txBox="1"/>
          <p:nvPr/>
        </p:nvSpPr>
        <p:spPr>
          <a:xfrm>
            <a:off x="1486469" y="2479736"/>
            <a:ext cx="4294491"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您的内容打在这里，或者通过复制您的文本后，在此框中选择粘贴，并选择只保留文字，在此录入上述图表的描述说明。</a:t>
            </a:r>
            <a:endParaRPr lang="zh-CN" altLang="en-US" sz="1400"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3" name="TextBox 504"/>
          <p:cNvSpPr txBox="1"/>
          <p:nvPr/>
        </p:nvSpPr>
        <p:spPr>
          <a:xfrm>
            <a:off x="6552038" y="2479736"/>
            <a:ext cx="4294491"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您的内容打在这里，或者通过复制您的文本后，在此框中选择粘贴，并选择只保留文字，在此录入上述图表的描述说明。</a:t>
            </a:r>
            <a:endParaRPr lang="zh-CN" altLang="en-US"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4" name="TextBox 505"/>
          <p:cNvSpPr txBox="1"/>
          <p:nvPr/>
        </p:nvSpPr>
        <p:spPr>
          <a:xfrm>
            <a:off x="1486469" y="4845600"/>
            <a:ext cx="4294491"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您的内容打在这里，或者通过复制您的文本后，在此框中选择粘贴，并选择只保留文字，在此录入上述图表的描述说明。</a:t>
            </a:r>
            <a:endParaRPr lang="zh-CN" altLang="en-US"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75" name="TextBox 506"/>
          <p:cNvSpPr txBox="1"/>
          <p:nvPr/>
        </p:nvSpPr>
        <p:spPr>
          <a:xfrm>
            <a:off x="6552038" y="4845600"/>
            <a:ext cx="4294491"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您的内容打在这里，或者通过复制您的文本后，在此框中选择粘贴，并选择只保留文字，在此录入上述图表的描述说明。</a:t>
            </a:r>
            <a:endParaRPr lang="zh-CN" altLang="en-US" dirty="0">
              <a:solidFill>
                <a:schemeClr val="tx1">
                  <a:lumMod val="65000"/>
                  <a:lumOff val="3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1+#ppt_w/2"/>
                                          </p:val>
                                        </p:tav>
                                        <p:tav tm="100000">
                                          <p:val>
                                            <p:strVal val="#ppt_x"/>
                                          </p:val>
                                        </p:tav>
                                      </p:tavLst>
                                    </p:anim>
                                    <p:anim calcmode="lin" valueType="num">
                                      <p:cBhvr additive="base">
                                        <p:cTn id="8" dur="75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1+#ppt_w/2"/>
                                          </p:val>
                                        </p:tav>
                                        <p:tav tm="100000">
                                          <p:val>
                                            <p:strVal val="#ppt_x"/>
                                          </p:val>
                                        </p:tav>
                                      </p:tavLst>
                                    </p:anim>
                                    <p:anim calcmode="lin" valueType="num">
                                      <p:cBhvr additive="base">
                                        <p:cTn id="16" dur="75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1+#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par>
                                <p:cTn id="25" presetID="22" presetClass="entr" presetSubtype="8"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par>
                                <p:cTn id="28" presetID="22" presetClass="entr" presetSubtype="8"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par>
                                <p:cTn id="31" presetID="22" presetClass="entr" presetSubtype="8"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left)">
                                      <p:cBhvr>
                                        <p:cTn id="33" dur="500"/>
                                        <p:tgtEl>
                                          <p:spTgt spid="60"/>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300"/>
                                        <p:tgtEl>
                                          <p:spTgt spid="61"/>
                                        </p:tgtEl>
                                        <p:attrNameLst>
                                          <p:attrName>ppt_y</p:attrName>
                                        </p:attrNameLst>
                                      </p:cBhvr>
                                      <p:tavLst>
                                        <p:tav tm="0">
                                          <p:val>
                                            <p:strVal val="#ppt_y+#ppt_h*1.125000"/>
                                          </p:val>
                                        </p:tav>
                                        <p:tav tm="100000">
                                          <p:val>
                                            <p:strVal val="#ppt_y"/>
                                          </p:val>
                                        </p:tav>
                                      </p:tavLst>
                                    </p:anim>
                                    <p:animEffect transition="in" filter="wipe(up)">
                                      <p:cBhvr>
                                        <p:cTn id="38" dur="300"/>
                                        <p:tgtEl>
                                          <p:spTgt spid="61"/>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300"/>
                                        <p:tgtEl>
                                          <p:spTgt spid="69"/>
                                        </p:tgtEl>
                                        <p:attrNameLst>
                                          <p:attrName>ppt_y</p:attrName>
                                        </p:attrNameLst>
                                      </p:cBhvr>
                                      <p:tavLst>
                                        <p:tav tm="0">
                                          <p:val>
                                            <p:strVal val="#ppt_y+#ppt_h*1.125000"/>
                                          </p:val>
                                        </p:tav>
                                        <p:tav tm="100000">
                                          <p:val>
                                            <p:strVal val="#ppt_y"/>
                                          </p:val>
                                        </p:tav>
                                      </p:tavLst>
                                    </p:anim>
                                    <p:animEffect transition="in" filter="wipe(up)">
                                      <p:cBhvr>
                                        <p:cTn id="42" dur="300"/>
                                        <p:tgtEl>
                                          <p:spTgt spid="69"/>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300"/>
                                        <p:tgtEl>
                                          <p:spTgt spid="70"/>
                                        </p:tgtEl>
                                        <p:attrNameLst>
                                          <p:attrName>ppt_y</p:attrName>
                                        </p:attrNameLst>
                                      </p:cBhvr>
                                      <p:tavLst>
                                        <p:tav tm="0">
                                          <p:val>
                                            <p:strVal val="#ppt_y+#ppt_h*1.125000"/>
                                          </p:val>
                                        </p:tav>
                                        <p:tav tm="100000">
                                          <p:val>
                                            <p:strVal val="#ppt_y"/>
                                          </p:val>
                                        </p:tav>
                                      </p:tavLst>
                                    </p:anim>
                                    <p:animEffect transition="in" filter="wipe(up)">
                                      <p:cBhvr>
                                        <p:cTn id="46" dur="300"/>
                                        <p:tgtEl>
                                          <p:spTgt spid="70"/>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300"/>
                                        <p:tgtEl>
                                          <p:spTgt spid="71"/>
                                        </p:tgtEl>
                                        <p:attrNameLst>
                                          <p:attrName>ppt_y</p:attrName>
                                        </p:attrNameLst>
                                      </p:cBhvr>
                                      <p:tavLst>
                                        <p:tav tm="0">
                                          <p:val>
                                            <p:strVal val="#ppt_y+#ppt_h*1.125000"/>
                                          </p:val>
                                        </p:tav>
                                        <p:tav tm="100000">
                                          <p:val>
                                            <p:strVal val="#ppt_y"/>
                                          </p:val>
                                        </p:tav>
                                      </p:tavLst>
                                    </p:anim>
                                    <p:animEffect transition="in" filter="wipe(up)">
                                      <p:cBhvr>
                                        <p:cTn id="50" dur="300"/>
                                        <p:tgtEl>
                                          <p:spTgt spid="71"/>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72"/>
                                        </p:tgtEl>
                                        <p:attrNameLst>
                                          <p:attrName>style.visibility</p:attrName>
                                        </p:attrNameLst>
                                      </p:cBhvr>
                                      <p:to>
                                        <p:strVal val="visible"/>
                                      </p:to>
                                    </p:set>
                                    <p:animEffect transition="in" filter="fade">
                                      <p:cBhvr>
                                        <p:cTn id="53" dur="100"/>
                                        <p:tgtEl>
                                          <p:spTgt spid="72"/>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73"/>
                                        </p:tgtEl>
                                        <p:attrNameLst>
                                          <p:attrName>style.visibility</p:attrName>
                                        </p:attrNameLst>
                                      </p:cBhvr>
                                      <p:to>
                                        <p:strVal val="visible"/>
                                      </p:to>
                                    </p:set>
                                    <p:animEffect transition="in" filter="fade">
                                      <p:cBhvr>
                                        <p:cTn id="56" dur="100"/>
                                        <p:tgtEl>
                                          <p:spTgt spid="73"/>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74"/>
                                        </p:tgtEl>
                                        <p:attrNameLst>
                                          <p:attrName>style.visibility</p:attrName>
                                        </p:attrNameLst>
                                      </p:cBhvr>
                                      <p:to>
                                        <p:strVal val="visible"/>
                                      </p:to>
                                    </p:set>
                                    <p:animEffect transition="in" filter="fade">
                                      <p:cBhvr>
                                        <p:cTn id="59" dur="100"/>
                                        <p:tgtEl>
                                          <p:spTgt spid="74"/>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75"/>
                                        </p:tgtEl>
                                        <p:attrNameLst>
                                          <p:attrName>style.visibility</p:attrName>
                                        </p:attrNameLst>
                                      </p:cBhvr>
                                      <p:to>
                                        <p:strVal val="visible"/>
                                      </p:to>
                                    </p:set>
                                    <p:animEffect transition="in" filter="fade">
                                      <p:cBhvr>
                                        <p:cTn id="62" dur="1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61" grpId="0"/>
      <p:bldP spid="69" grpId="0"/>
      <p:bldP spid="70" grpId="0"/>
      <p:bldP spid="71"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9035878" y="1621708"/>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6" name="矩形 95"/>
          <p:cNvSpPr/>
          <p:nvPr/>
        </p:nvSpPr>
        <p:spPr>
          <a:xfrm>
            <a:off x="9035878" y="3029634"/>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7" name="矩形 96"/>
          <p:cNvSpPr/>
          <p:nvPr/>
        </p:nvSpPr>
        <p:spPr>
          <a:xfrm>
            <a:off x="9035878" y="4540758"/>
            <a:ext cx="2399688"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1"/>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8" name="矩形 97"/>
          <p:cNvSpPr/>
          <p:nvPr/>
        </p:nvSpPr>
        <p:spPr>
          <a:xfrm>
            <a:off x="767223" y="1621708"/>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6"/>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6"/>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9" name="矩形 98"/>
          <p:cNvSpPr/>
          <p:nvPr/>
        </p:nvSpPr>
        <p:spPr>
          <a:xfrm>
            <a:off x="767223" y="3029634"/>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0" name="矩形 99"/>
          <p:cNvSpPr/>
          <p:nvPr/>
        </p:nvSpPr>
        <p:spPr>
          <a:xfrm>
            <a:off x="767223" y="4540758"/>
            <a:ext cx="2399688"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101" name="肘形连接符 100"/>
          <p:cNvCxnSpPr/>
          <p:nvPr/>
        </p:nvCxnSpPr>
        <p:spPr>
          <a:xfrm flipV="1">
            <a:off x="3177699" y="1796027"/>
            <a:ext cx="2527684" cy="340695"/>
          </a:xfrm>
          <a:prstGeom prst="bentConnector3">
            <a:avLst>
              <a:gd name="adj1" fmla="val 12301"/>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肘形连接符 101"/>
          <p:cNvCxnSpPr/>
          <p:nvPr/>
        </p:nvCxnSpPr>
        <p:spPr>
          <a:xfrm rot="10800000" flipV="1">
            <a:off x="7055150" y="2136720"/>
            <a:ext cx="1969942" cy="325680"/>
          </a:xfrm>
          <a:prstGeom prst="bentConnector3">
            <a:avLst>
              <a:gd name="adj1" fmla="val 15137"/>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肘形连接符 102"/>
          <p:cNvCxnSpPr/>
          <p:nvPr/>
        </p:nvCxnSpPr>
        <p:spPr>
          <a:xfrm flipV="1">
            <a:off x="3177700" y="3002367"/>
            <a:ext cx="1789663" cy="542281"/>
          </a:xfrm>
          <a:prstGeom prst="bentConnector3">
            <a:avLst>
              <a:gd name="adj1" fmla="val 18820"/>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肘形连接符 103"/>
          <p:cNvCxnSpPr/>
          <p:nvPr/>
        </p:nvCxnSpPr>
        <p:spPr>
          <a:xfrm rot="10800000">
            <a:off x="7697400" y="3422226"/>
            <a:ext cx="1327692" cy="122421"/>
          </a:xfrm>
          <a:prstGeom prst="bentConnector3">
            <a:avLst>
              <a:gd name="adj1" fmla="val 2284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5" name="肘形连接符 104"/>
          <p:cNvCxnSpPr/>
          <p:nvPr/>
        </p:nvCxnSpPr>
        <p:spPr>
          <a:xfrm flipV="1">
            <a:off x="3177699" y="4099102"/>
            <a:ext cx="1043190" cy="956671"/>
          </a:xfrm>
          <a:prstGeom prst="bentConnector3">
            <a:avLst>
              <a:gd name="adj1" fmla="val 31895"/>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肘形连接符 105"/>
          <p:cNvCxnSpPr/>
          <p:nvPr/>
        </p:nvCxnSpPr>
        <p:spPr>
          <a:xfrm rot="10800000">
            <a:off x="8350914" y="4458325"/>
            <a:ext cx="674178" cy="597449"/>
          </a:xfrm>
          <a:prstGeom prst="bentConnector3">
            <a:avLst>
              <a:gd name="adj1" fmla="val 46181"/>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3812923" y="3739924"/>
            <a:ext cx="4566159" cy="2028416"/>
            <a:chOff x="2859468" y="2928768"/>
            <a:chExt cx="3425065" cy="1521312"/>
          </a:xfrm>
        </p:grpSpPr>
        <p:grpSp>
          <p:nvGrpSpPr>
            <p:cNvPr id="108" name="组合 107"/>
            <p:cNvGrpSpPr/>
            <p:nvPr/>
          </p:nvGrpSpPr>
          <p:grpSpPr>
            <a:xfrm>
              <a:off x="2859468" y="2928768"/>
              <a:ext cx="3425065" cy="1521312"/>
              <a:chOff x="1998663" y="2733675"/>
              <a:chExt cx="5146675" cy="2286000"/>
            </a:xfrm>
          </p:grpSpPr>
          <p:sp>
            <p:nvSpPr>
              <p:cNvPr id="110" name="Freeform 82"/>
              <p:cNvSpPr/>
              <p:nvPr/>
            </p:nvSpPr>
            <p:spPr bwMode="auto">
              <a:xfrm>
                <a:off x="1998663" y="2733675"/>
                <a:ext cx="5146675" cy="2286000"/>
              </a:xfrm>
              <a:custGeom>
                <a:avLst/>
                <a:gdLst>
                  <a:gd name="T0" fmla="*/ 3036 w 3242"/>
                  <a:gd name="T1" fmla="*/ 422 h 1440"/>
                  <a:gd name="T2" fmla="*/ 1386 w 3242"/>
                  <a:gd name="T3" fmla="*/ 0 h 1440"/>
                  <a:gd name="T4" fmla="*/ 246 w 3242"/>
                  <a:gd name="T5" fmla="*/ 502 h 1440"/>
                  <a:gd name="T6" fmla="*/ 0 w 3242"/>
                  <a:gd name="T7" fmla="*/ 864 h 1440"/>
                  <a:gd name="T8" fmla="*/ 2010 w 3242"/>
                  <a:gd name="T9" fmla="*/ 1440 h 1440"/>
                  <a:gd name="T10" fmla="*/ 3242 w 3242"/>
                  <a:gd name="T11" fmla="*/ 742 h 1440"/>
                  <a:gd name="T12" fmla="*/ 3036 w 3242"/>
                  <a:gd name="T13" fmla="*/ 422 h 1440"/>
                </a:gdLst>
                <a:ahLst/>
                <a:cxnLst>
                  <a:cxn ang="0">
                    <a:pos x="T0" y="T1"/>
                  </a:cxn>
                  <a:cxn ang="0">
                    <a:pos x="T2" y="T3"/>
                  </a:cxn>
                  <a:cxn ang="0">
                    <a:pos x="T4" y="T5"/>
                  </a:cxn>
                  <a:cxn ang="0">
                    <a:pos x="T6" y="T7"/>
                  </a:cxn>
                  <a:cxn ang="0">
                    <a:pos x="T8" y="T9"/>
                  </a:cxn>
                  <a:cxn ang="0">
                    <a:pos x="T10" y="T11"/>
                  </a:cxn>
                  <a:cxn ang="0">
                    <a:pos x="T12" y="T13"/>
                  </a:cxn>
                </a:cxnLst>
                <a:rect l="0" t="0" r="r" b="b"/>
                <a:pathLst>
                  <a:path w="3242" h="1440">
                    <a:moveTo>
                      <a:pt x="3036" y="422"/>
                    </a:moveTo>
                    <a:lnTo>
                      <a:pt x="1386" y="0"/>
                    </a:lnTo>
                    <a:lnTo>
                      <a:pt x="246" y="502"/>
                    </a:lnTo>
                    <a:lnTo>
                      <a:pt x="0" y="864"/>
                    </a:lnTo>
                    <a:lnTo>
                      <a:pt x="2010" y="1440"/>
                    </a:lnTo>
                    <a:lnTo>
                      <a:pt x="3242" y="742"/>
                    </a:lnTo>
                    <a:lnTo>
                      <a:pt x="3036" y="422"/>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1" name="Freeform 92"/>
              <p:cNvSpPr/>
              <p:nvPr/>
            </p:nvSpPr>
            <p:spPr bwMode="auto">
              <a:xfrm>
                <a:off x="5113338" y="3403600"/>
                <a:ext cx="2032000" cy="1616075"/>
              </a:xfrm>
              <a:custGeom>
                <a:avLst/>
                <a:gdLst>
                  <a:gd name="T0" fmla="*/ 1074 w 1280"/>
                  <a:gd name="T1" fmla="*/ 0 h 1018"/>
                  <a:gd name="T2" fmla="*/ 0 w 1280"/>
                  <a:gd name="T3" fmla="*/ 558 h 1018"/>
                  <a:gd name="T4" fmla="*/ 0 w 1280"/>
                  <a:gd name="T5" fmla="*/ 558 h 1018"/>
                  <a:gd name="T6" fmla="*/ 48 w 1280"/>
                  <a:gd name="T7" fmla="*/ 1018 h 1018"/>
                  <a:gd name="T8" fmla="*/ 1280 w 1280"/>
                  <a:gd name="T9" fmla="*/ 320 h 1018"/>
                  <a:gd name="T10" fmla="*/ 1074 w 1280"/>
                  <a:gd name="T11" fmla="*/ 0 h 1018"/>
                </a:gdLst>
                <a:ahLst/>
                <a:cxnLst>
                  <a:cxn ang="0">
                    <a:pos x="T0" y="T1"/>
                  </a:cxn>
                  <a:cxn ang="0">
                    <a:pos x="T2" y="T3"/>
                  </a:cxn>
                  <a:cxn ang="0">
                    <a:pos x="T4" y="T5"/>
                  </a:cxn>
                  <a:cxn ang="0">
                    <a:pos x="T6" y="T7"/>
                  </a:cxn>
                  <a:cxn ang="0">
                    <a:pos x="T8" y="T9"/>
                  </a:cxn>
                  <a:cxn ang="0">
                    <a:pos x="T10" y="T11"/>
                  </a:cxn>
                </a:cxnLst>
                <a:rect l="0" t="0" r="r" b="b"/>
                <a:pathLst>
                  <a:path w="1280" h="1018">
                    <a:moveTo>
                      <a:pt x="1074" y="0"/>
                    </a:moveTo>
                    <a:lnTo>
                      <a:pt x="0" y="558"/>
                    </a:lnTo>
                    <a:lnTo>
                      <a:pt x="0" y="558"/>
                    </a:lnTo>
                    <a:lnTo>
                      <a:pt x="48" y="1018"/>
                    </a:lnTo>
                    <a:lnTo>
                      <a:pt x="1280" y="320"/>
                    </a:lnTo>
                    <a:lnTo>
                      <a:pt x="1074" y="0"/>
                    </a:lnTo>
                    <a:close/>
                  </a:path>
                </a:pathLst>
              </a:custGeom>
              <a:gradFill flip="none" rotWithShape="1">
                <a:gsLst>
                  <a:gs pos="0">
                    <a:schemeClr val="accent1"/>
                  </a:gs>
                  <a:gs pos="100000">
                    <a:schemeClr val="accent1">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2" name="Freeform 93"/>
              <p:cNvSpPr/>
              <p:nvPr/>
            </p:nvSpPr>
            <p:spPr bwMode="auto">
              <a:xfrm>
                <a:off x="1998663" y="3530600"/>
                <a:ext cx="3190875" cy="1489075"/>
              </a:xfrm>
              <a:custGeom>
                <a:avLst/>
                <a:gdLst>
                  <a:gd name="T0" fmla="*/ 1962 w 2010"/>
                  <a:gd name="T1" fmla="*/ 478 h 938"/>
                  <a:gd name="T2" fmla="*/ 246 w 2010"/>
                  <a:gd name="T3" fmla="*/ 0 h 938"/>
                  <a:gd name="T4" fmla="*/ 0 w 2010"/>
                  <a:gd name="T5" fmla="*/ 362 h 938"/>
                  <a:gd name="T6" fmla="*/ 2010 w 2010"/>
                  <a:gd name="T7" fmla="*/ 938 h 938"/>
                  <a:gd name="T8" fmla="*/ 2010 w 2010"/>
                  <a:gd name="T9" fmla="*/ 938 h 938"/>
                  <a:gd name="T10" fmla="*/ 1962 w 2010"/>
                  <a:gd name="T11" fmla="*/ 478 h 938"/>
                  <a:gd name="T12" fmla="*/ 1962 w 2010"/>
                  <a:gd name="T13" fmla="*/ 478 h 938"/>
                </a:gdLst>
                <a:ahLst/>
                <a:cxnLst>
                  <a:cxn ang="0">
                    <a:pos x="T0" y="T1"/>
                  </a:cxn>
                  <a:cxn ang="0">
                    <a:pos x="T2" y="T3"/>
                  </a:cxn>
                  <a:cxn ang="0">
                    <a:pos x="T4" y="T5"/>
                  </a:cxn>
                  <a:cxn ang="0">
                    <a:pos x="T6" y="T7"/>
                  </a:cxn>
                  <a:cxn ang="0">
                    <a:pos x="T8" y="T9"/>
                  </a:cxn>
                  <a:cxn ang="0">
                    <a:pos x="T10" y="T11"/>
                  </a:cxn>
                  <a:cxn ang="0">
                    <a:pos x="T12" y="T13"/>
                  </a:cxn>
                </a:cxnLst>
                <a:rect l="0" t="0" r="r" b="b"/>
                <a:pathLst>
                  <a:path w="2010" h="938">
                    <a:moveTo>
                      <a:pt x="1962" y="478"/>
                    </a:moveTo>
                    <a:lnTo>
                      <a:pt x="246" y="0"/>
                    </a:lnTo>
                    <a:lnTo>
                      <a:pt x="0" y="362"/>
                    </a:lnTo>
                    <a:lnTo>
                      <a:pt x="2010" y="938"/>
                    </a:lnTo>
                    <a:lnTo>
                      <a:pt x="2010" y="938"/>
                    </a:lnTo>
                    <a:lnTo>
                      <a:pt x="1962" y="478"/>
                    </a:lnTo>
                    <a:lnTo>
                      <a:pt x="1962" y="478"/>
                    </a:lnTo>
                    <a:close/>
                  </a:path>
                </a:pathLst>
              </a:custGeom>
              <a:gradFill flip="none" rotWithShape="1">
                <a:gsLst>
                  <a:gs pos="0">
                    <a:schemeClr val="accent1"/>
                  </a:gs>
                  <a:gs pos="100000">
                    <a:schemeClr val="accent1">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09" name="圆角矩形 108"/>
            <p:cNvSpPr/>
            <p:nvPr/>
          </p:nvSpPr>
          <p:spPr>
            <a:xfrm rot="928521" flipH="1">
              <a:off x="3182554" y="3675840"/>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13" name="组合 112"/>
          <p:cNvGrpSpPr/>
          <p:nvPr/>
        </p:nvGrpSpPr>
        <p:grpSpPr>
          <a:xfrm>
            <a:off x="4221369" y="3356779"/>
            <a:ext cx="3811236" cy="1656540"/>
            <a:chOff x="3165843" y="2641409"/>
            <a:chExt cx="2858799" cy="1242405"/>
          </a:xfrm>
        </p:grpSpPr>
        <p:grpSp>
          <p:nvGrpSpPr>
            <p:cNvPr id="114" name="组合 113"/>
            <p:cNvGrpSpPr/>
            <p:nvPr/>
          </p:nvGrpSpPr>
          <p:grpSpPr>
            <a:xfrm>
              <a:off x="3165843" y="2641409"/>
              <a:ext cx="2858799" cy="1242405"/>
              <a:chOff x="2459038" y="2301875"/>
              <a:chExt cx="4295775" cy="1866900"/>
            </a:xfrm>
          </p:grpSpPr>
          <p:sp>
            <p:nvSpPr>
              <p:cNvPr id="116" name="Freeform 83"/>
              <p:cNvSpPr/>
              <p:nvPr/>
            </p:nvSpPr>
            <p:spPr bwMode="auto">
              <a:xfrm>
                <a:off x="2459038" y="2301875"/>
                <a:ext cx="4295775" cy="1866900"/>
              </a:xfrm>
              <a:custGeom>
                <a:avLst/>
                <a:gdLst>
                  <a:gd name="T0" fmla="*/ 2500 w 2706"/>
                  <a:gd name="T1" fmla="*/ 314 h 1176"/>
                  <a:gd name="T2" fmla="*/ 1152 w 2706"/>
                  <a:gd name="T3" fmla="*/ 0 h 1176"/>
                  <a:gd name="T4" fmla="*/ 218 w 2706"/>
                  <a:gd name="T5" fmla="*/ 388 h 1176"/>
                  <a:gd name="T6" fmla="*/ 0 w 2706"/>
                  <a:gd name="T7" fmla="*/ 710 h 1176"/>
                  <a:gd name="T8" fmla="*/ 1668 w 2706"/>
                  <a:gd name="T9" fmla="*/ 1176 h 1176"/>
                  <a:gd name="T10" fmla="*/ 1668 w 2706"/>
                  <a:gd name="T11" fmla="*/ 1176 h 1176"/>
                  <a:gd name="T12" fmla="*/ 2706 w 2706"/>
                  <a:gd name="T13" fmla="*/ 632 h 1176"/>
                  <a:gd name="T14" fmla="*/ 2500 w 2706"/>
                  <a:gd name="T15" fmla="*/ 314 h 1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6" h="1176">
                    <a:moveTo>
                      <a:pt x="2500" y="314"/>
                    </a:moveTo>
                    <a:lnTo>
                      <a:pt x="1152" y="0"/>
                    </a:lnTo>
                    <a:lnTo>
                      <a:pt x="218" y="388"/>
                    </a:lnTo>
                    <a:lnTo>
                      <a:pt x="0" y="710"/>
                    </a:lnTo>
                    <a:lnTo>
                      <a:pt x="1668" y="1176"/>
                    </a:lnTo>
                    <a:lnTo>
                      <a:pt x="1668" y="1176"/>
                    </a:lnTo>
                    <a:lnTo>
                      <a:pt x="2706" y="632"/>
                    </a:lnTo>
                    <a:lnTo>
                      <a:pt x="2500" y="314"/>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7" name="Freeform 94"/>
              <p:cNvSpPr/>
              <p:nvPr/>
            </p:nvSpPr>
            <p:spPr bwMode="auto">
              <a:xfrm>
                <a:off x="2459038" y="2917825"/>
                <a:ext cx="2647950" cy="1250950"/>
              </a:xfrm>
              <a:custGeom>
                <a:avLst/>
                <a:gdLst>
                  <a:gd name="T0" fmla="*/ 218 w 1668"/>
                  <a:gd name="T1" fmla="*/ 0 h 788"/>
                  <a:gd name="T2" fmla="*/ 0 w 1668"/>
                  <a:gd name="T3" fmla="*/ 322 h 788"/>
                  <a:gd name="T4" fmla="*/ 1668 w 1668"/>
                  <a:gd name="T5" fmla="*/ 788 h 788"/>
                  <a:gd name="T6" fmla="*/ 1668 w 1668"/>
                  <a:gd name="T7" fmla="*/ 788 h 788"/>
                  <a:gd name="T8" fmla="*/ 1624 w 1668"/>
                  <a:gd name="T9" fmla="*/ 356 h 788"/>
                  <a:gd name="T10" fmla="*/ 218 w 1668"/>
                  <a:gd name="T11" fmla="*/ 0 h 788"/>
                </a:gdLst>
                <a:ahLst/>
                <a:cxnLst>
                  <a:cxn ang="0">
                    <a:pos x="T0" y="T1"/>
                  </a:cxn>
                  <a:cxn ang="0">
                    <a:pos x="T2" y="T3"/>
                  </a:cxn>
                  <a:cxn ang="0">
                    <a:pos x="T4" y="T5"/>
                  </a:cxn>
                  <a:cxn ang="0">
                    <a:pos x="T6" y="T7"/>
                  </a:cxn>
                  <a:cxn ang="0">
                    <a:pos x="T8" y="T9"/>
                  </a:cxn>
                  <a:cxn ang="0">
                    <a:pos x="T10" y="T11"/>
                  </a:cxn>
                </a:cxnLst>
                <a:rect l="0" t="0" r="r" b="b"/>
                <a:pathLst>
                  <a:path w="1668" h="788">
                    <a:moveTo>
                      <a:pt x="218" y="0"/>
                    </a:moveTo>
                    <a:lnTo>
                      <a:pt x="0" y="322"/>
                    </a:lnTo>
                    <a:lnTo>
                      <a:pt x="1668" y="788"/>
                    </a:lnTo>
                    <a:lnTo>
                      <a:pt x="1668" y="788"/>
                    </a:lnTo>
                    <a:lnTo>
                      <a:pt x="1624" y="356"/>
                    </a:lnTo>
                    <a:lnTo>
                      <a:pt x="218" y="0"/>
                    </a:lnTo>
                    <a:close/>
                  </a:path>
                </a:pathLst>
              </a:custGeom>
              <a:gradFill flip="none" rotWithShape="1">
                <a:gsLst>
                  <a:gs pos="0">
                    <a:schemeClr val="accent2"/>
                  </a:gs>
                  <a:gs pos="100000">
                    <a:schemeClr val="accent2">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18" name="Freeform 95"/>
              <p:cNvSpPr/>
              <p:nvPr/>
            </p:nvSpPr>
            <p:spPr bwMode="auto">
              <a:xfrm>
                <a:off x="5037138" y="2800350"/>
                <a:ext cx="1717675" cy="1368425"/>
              </a:xfrm>
              <a:custGeom>
                <a:avLst/>
                <a:gdLst>
                  <a:gd name="T0" fmla="*/ 876 w 1082"/>
                  <a:gd name="T1" fmla="*/ 0 h 862"/>
                  <a:gd name="T2" fmla="*/ 0 w 1082"/>
                  <a:gd name="T3" fmla="*/ 430 h 862"/>
                  <a:gd name="T4" fmla="*/ 0 w 1082"/>
                  <a:gd name="T5" fmla="*/ 430 h 862"/>
                  <a:gd name="T6" fmla="*/ 44 w 1082"/>
                  <a:gd name="T7" fmla="*/ 862 h 862"/>
                  <a:gd name="T8" fmla="*/ 1082 w 1082"/>
                  <a:gd name="T9" fmla="*/ 318 h 862"/>
                  <a:gd name="T10" fmla="*/ 876 w 1082"/>
                  <a:gd name="T11" fmla="*/ 0 h 862"/>
                </a:gdLst>
                <a:ahLst/>
                <a:cxnLst>
                  <a:cxn ang="0">
                    <a:pos x="T0" y="T1"/>
                  </a:cxn>
                  <a:cxn ang="0">
                    <a:pos x="T2" y="T3"/>
                  </a:cxn>
                  <a:cxn ang="0">
                    <a:pos x="T4" y="T5"/>
                  </a:cxn>
                  <a:cxn ang="0">
                    <a:pos x="T6" y="T7"/>
                  </a:cxn>
                  <a:cxn ang="0">
                    <a:pos x="T8" y="T9"/>
                  </a:cxn>
                  <a:cxn ang="0">
                    <a:pos x="T10" y="T11"/>
                  </a:cxn>
                </a:cxnLst>
                <a:rect l="0" t="0" r="r" b="b"/>
                <a:pathLst>
                  <a:path w="1082" h="862">
                    <a:moveTo>
                      <a:pt x="876" y="0"/>
                    </a:moveTo>
                    <a:lnTo>
                      <a:pt x="0" y="430"/>
                    </a:lnTo>
                    <a:lnTo>
                      <a:pt x="0" y="430"/>
                    </a:lnTo>
                    <a:lnTo>
                      <a:pt x="44" y="862"/>
                    </a:lnTo>
                    <a:lnTo>
                      <a:pt x="1082" y="318"/>
                    </a:lnTo>
                    <a:lnTo>
                      <a:pt x="876" y="0"/>
                    </a:lnTo>
                    <a:close/>
                  </a:path>
                </a:pathLst>
              </a:custGeom>
              <a:gradFill flip="none" rotWithShape="1">
                <a:gsLst>
                  <a:gs pos="0">
                    <a:schemeClr val="accent2"/>
                  </a:gs>
                  <a:gs pos="100000">
                    <a:schemeClr val="accent2">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15" name="圆角矩形 114"/>
            <p:cNvSpPr/>
            <p:nvPr/>
          </p:nvSpPr>
          <p:spPr>
            <a:xfrm rot="863188" flipH="1">
              <a:off x="3429768" y="3238330"/>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19" name="组合 118"/>
          <p:cNvGrpSpPr/>
          <p:nvPr/>
        </p:nvGrpSpPr>
        <p:grpSpPr>
          <a:xfrm>
            <a:off x="4590381" y="3010257"/>
            <a:ext cx="3095749" cy="1284664"/>
            <a:chOff x="3442638" y="2381518"/>
            <a:chExt cx="2322114" cy="963498"/>
          </a:xfrm>
        </p:grpSpPr>
        <p:grpSp>
          <p:nvGrpSpPr>
            <p:cNvPr id="120" name="组合 119"/>
            <p:cNvGrpSpPr/>
            <p:nvPr/>
          </p:nvGrpSpPr>
          <p:grpSpPr>
            <a:xfrm>
              <a:off x="3442638" y="2381518"/>
              <a:ext cx="2322114" cy="963498"/>
              <a:chOff x="2874963" y="1911350"/>
              <a:chExt cx="3489325" cy="1447800"/>
            </a:xfrm>
          </p:grpSpPr>
          <p:sp>
            <p:nvSpPr>
              <p:cNvPr id="122" name="Freeform 80"/>
              <p:cNvSpPr/>
              <p:nvPr/>
            </p:nvSpPr>
            <p:spPr bwMode="auto">
              <a:xfrm>
                <a:off x="2874963" y="1911350"/>
                <a:ext cx="3489325" cy="1447800"/>
              </a:xfrm>
              <a:custGeom>
                <a:avLst/>
                <a:gdLst>
                  <a:gd name="T0" fmla="*/ 2024 w 2198"/>
                  <a:gd name="T1" fmla="*/ 226 h 912"/>
                  <a:gd name="T2" fmla="*/ 924 w 2198"/>
                  <a:gd name="T3" fmla="*/ 0 h 912"/>
                  <a:gd name="T4" fmla="*/ 216 w 2198"/>
                  <a:gd name="T5" fmla="*/ 254 h 912"/>
                  <a:gd name="T6" fmla="*/ 0 w 2198"/>
                  <a:gd name="T7" fmla="*/ 570 h 912"/>
                  <a:gd name="T8" fmla="*/ 1354 w 2198"/>
                  <a:gd name="T9" fmla="*/ 912 h 912"/>
                  <a:gd name="T10" fmla="*/ 1354 w 2198"/>
                  <a:gd name="T11" fmla="*/ 912 h 912"/>
                  <a:gd name="T12" fmla="*/ 2198 w 2198"/>
                  <a:gd name="T13" fmla="*/ 498 h 912"/>
                  <a:gd name="T14" fmla="*/ 2024 w 2198"/>
                  <a:gd name="T15" fmla="*/ 226 h 9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8" h="912">
                    <a:moveTo>
                      <a:pt x="2024" y="226"/>
                    </a:moveTo>
                    <a:lnTo>
                      <a:pt x="924" y="0"/>
                    </a:lnTo>
                    <a:lnTo>
                      <a:pt x="216" y="254"/>
                    </a:lnTo>
                    <a:lnTo>
                      <a:pt x="0" y="570"/>
                    </a:lnTo>
                    <a:lnTo>
                      <a:pt x="1354" y="912"/>
                    </a:lnTo>
                    <a:lnTo>
                      <a:pt x="1354" y="912"/>
                    </a:lnTo>
                    <a:lnTo>
                      <a:pt x="2198" y="498"/>
                    </a:lnTo>
                    <a:lnTo>
                      <a:pt x="2024" y="226"/>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23" name="Freeform 88"/>
              <p:cNvSpPr/>
              <p:nvPr/>
            </p:nvSpPr>
            <p:spPr bwMode="auto">
              <a:xfrm>
                <a:off x="2874963" y="2314575"/>
                <a:ext cx="2149475" cy="1044575"/>
              </a:xfrm>
              <a:custGeom>
                <a:avLst/>
                <a:gdLst>
                  <a:gd name="T0" fmla="*/ 1316 w 1354"/>
                  <a:gd name="T1" fmla="*/ 268 h 658"/>
                  <a:gd name="T2" fmla="*/ 216 w 1354"/>
                  <a:gd name="T3" fmla="*/ 0 h 658"/>
                  <a:gd name="T4" fmla="*/ 0 w 1354"/>
                  <a:gd name="T5" fmla="*/ 316 h 658"/>
                  <a:gd name="T6" fmla="*/ 1354 w 1354"/>
                  <a:gd name="T7" fmla="*/ 658 h 658"/>
                  <a:gd name="T8" fmla="*/ 1354 w 1354"/>
                  <a:gd name="T9" fmla="*/ 658 h 658"/>
                  <a:gd name="T10" fmla="*/ 1316 w 1354"/>
                  <a:gd name="T11" fmla="*/ 268 h 658"/>
                  <a:gd name="T12" fmla="*/ 1316 w 1354"/>
                  <a:gd name="T13" fmla="*/ 268 h 658"/>
                </a:gdLst>
                <a:ahLst/>
                <a:cxnLst>
                  <a:cxn ang="0">
                    <a:pos x="T0" y="T1"/>
                  </a:cxn>
                  <a:cxn ang="0">
                    <a:pos x="T2" y="T3"/>
                  </a:cxn>
                  <a:cxn ang="0">
                    <a:pos x="T4" y="T5"/>
                  </a:cxn>
                  <a:cxn ang="0">
                    <a:pos x="T6" y="T7"/>
                  </a:cxn>
                  <a:cxn ang="0">
                    <a:pos x="T8" y="T9"/>
                  </a:cxn>
                  <a:cxn ang="0">
                    <a:pos x="T10" y="T11"/>
                  </a:cxn>
                  <a:cxn ang="0">
                    <a:pos x="T12" y="T13"/>
                  </a:cxn>
                </a:cxnLst>
                <a:rect l="0" t="0" r="r" b="b"/>
                <a:pathLst>
                  <a:path w="1354" h="658">
                    <a:moveTo>
                      <a:pt x="1316" y="268"/>
                    </a:moveTo>
                    <a:lnTo>
                      <a:pt x="216" y="0"/>
                    </a:lnTo>
                    <a:lnTo>
                      <a:pt x="0" y="316"/>
                    </a:lnTo>
                    <a:lnTo>
                      <a:pt x="1354" y="658"/>
                    </a:lnTo>
                    <a:lnTo>
                      <a:pt x="1354" y="658"/>
                    </a:lnTo>
                    <a:lnTo>
                      <a:pt x="1316" y="268"/>
                    </a:lnTo>
                    <a:lnTo>
                      <a:pt x="1316" y="268"/>
                    </a:lnTo>
                    <a:close/>
                  </a:path>
                </a:pathLst>
              </a:custGeom>
              <a:gradFill flip="none" rotWithShape="1">
                <a:gsLst>
                  <a:gs pos="0">
                    <a:schemeClr val="accent3"/>
                  </a:gs>
                  <a:gs pos="100000">
                    <a:schemeClr val="accent3">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24" name="Freeform 89"/>
              <p:cNvSpPr/>
              <p:nvPr/>
            </p:nvSpPr>
            <p:spPr bwMode="auto">
              <a:xfrm>
                <a:off x="4960470" y="2270126"/>
                <a:ext cx="1403816" cy="1089024"/>
              </a:xfrm>
              <a:custGeom>
                <a:avLst/>
                <a:gdLst>
                  <a:gd name="T0" fmla="*/ 708 w 882"/>
                  <a:gd name="T1" fmla="*/ 0 h 686"/>
                  <a:gd name="T2" fmla="*/ 0 w 882"/>
                  <a:gd name="T3" fmla="*/ 296 h 686"/>
                  <a:gd name="T4" fmla="*/ 38 w 882"/>
                  <a:gd name="T5" fmla="*/ 686 h 686"/>
                  <a:gd name="T6" fmla="*/ 882 w 882"/>
                  <a:gd name="T7" fmla="*/ 272 h 686"/>
                  <a:gd name="T8" fmla="*/ 708 w 882"/>
                  <a:gd name="T9" fmla="*/ 0 h 686"/>
                  <a:gd name="connsiteX0" fmla="*/ 8053 w 10026"/>
                  <a:gd name="connsiteY0" fmla="*/ 0 h 10000"/>
                  <a:gd name="connsiteX1" fmla="*/ 0 w 10026"/>
                  <a:gd name="connsiteY1" fmla="*/ 4282 h 10000"/>
                  <a:gd name="connsiteX2" fmla="*/ 457 w 10026"/>
                  <a:gd name="connsiteY2" fmla="*/ 10000 h 10000"/>
                  <a:gd name="connsiteX3" fmla="*/ 10026 w 10026"/>
                  <a:gd name="connsiteY3" fmla="*/ 3965 h 10000"/>
                  <a:gd name="connsiteX4" fmla="*/ 8053 w 10026"/>
                  <a:gd name="connsiteY4" fmla="*/ 0 h 10000"/>
                  <a:gd name="connsiteX0-1" fmla="*/ 8053 w 10026"/>
                  <a:gd name="connsiteY0-2" fmla="*/ 0 h 10000"/>
                  <a:gd name="connsiteX1-3" fmla="*/ 0 w 10026"/>
                  <a:gd name="connsiteY1-4" fmla="*/ 4282 h 10000"/>
                  <a:gd name="connsiteX2-5" fmla="*/ 431 w 10026"/>
                  <a:gd name="connsiteY2-6" fmla="*/ 10000 h 10000"/>
                  <a:gd name="connsiteX3-7" fmla="*/ 10026 w 10026"/>
                  <a:gd name="connsiteY3-8" fmla="*/ 3965 h 10000"/>
                  <a:gd name="connsiteX4-9" fmla="*/ 8053 w 10026"/>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26" h="10000">
                    <a:moveTo>
                      <a:pt x="8053" y="0"/>
                    </a:moveTo>
                    <a:lnTo>
                      <a:pt x="0" y="4282"/>
                    </a:lnTo>
                    <a:cubicBezTo>
                      <a:pt x="152" y="6188"/>
                      <a:pt x="279" y="8094"/>
                      <a:pt x="431" y="10000"/>
                    </a:cubicBezTo>
                    <a:lnTo>
                      <a:pt x="10026" y="3965"/>
                    </a:lnTo>
                    <a:lnTo>
                      <a:pt x="8053" y="0"/>
                    </a:lnTo>
                    <a:close/>
                  </a:path>
                </a:pathLst>
              </a:custGeom>
              <a:gradFill flip="none" rotWithShape="1">
                <a:gsLst>
                  <a:gs pos="0">
                    <a:schemeClr val="accent3"/>
                  </a:gs>
                  <a:gs pos="100000">
                    <a:schemeClr val="accent3">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21" name="圆角矩形 120"/>
            <p:cNvSpPr/>
            <p:nvPr/>
          </p:nvSpPr>
          <p:spPr>
            <a:xfrm rot="824081" flipH="1">
              <a:off x="3710282" y="2782486"/>
              <a:ext cx="1044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25" name="组合 124"/>
          <p:cNvGrpSpPr/>
          <p:nvPr/>
        </p:nvGrpSpPr>
        <p:grpSpPr>
          <a:xfrm>
            <a:off x="4956576" y="2590490"/>
            <a:ext cx="2428149" cy="1048015"/>
            <a:chOff x="3717319" y="2066691"/>
            <a:chExt cx="1821349" cy="786011"/>
          </a:xfrm>
        </p:grpSpPr>
        <p:grpSp>
          <p:nvGrpSpPr>
            <p:cNvPr id="126" name="组合 125"/>
            <p:cNvGrpSpPr/>
            <p:nvPr/>
          </p:nvGrpSpPr>
          <p:grpSpPr>
            <a:xfrm>
              <a:off x="3717319" y="2066691"/>
              <a:ext cx="1821349" cy="786011"/>
              <a:chOff x="3287713" y="1438275"/>
              <a:chExt cx="2736850" cy="1181100"/>
            </a:xfrm>
          </p:grpSpPr>
          <p:sp>
            <p:nvSpPr>
              <p:cNvPr id="128" name="Freeform 81"/>
              <p:cNvSpPr/>
              <p:nvPr/>
            </p:nvSpPr>
            <p:spPr bwMode="auto">
              <a:xfrm>
                <a:off x="3287713" y="1438275"/>
                <a:ext cx="2736850" cy="1181100"/>
              </a:xfrm>
              <a:custGeom>
                <a:avLst/>
                <a:gdLst>
                  <a:gd name="T0" fmla="*/ 1530 w 1724"/>
                  <a:gd name="T1" fmla="*/ 162 h 744"/>
                  <a:gd name="T2" fmla="*/ 696 w 1724"/>
                  <a:gd name="T3" fmla="*/ 0 h 744"/>
                  <a:gd name="T4" fmla="*/ 212 w 1724"/>
                  <a:gd name="T5" fmla="*/ 172 h 744"/>
                  <a:gd name="T6" fmla="*/ 0 w 1724"/>
                  <a:gd name="T7" fmla="*/ 486 h 744"/>
                  <a:gd name="T8" fmla="*/ 1048 w 1724"/>
                  <a:gd name="T9" fmla="*/ 744 h 744"/>
                  <a:gd name="T10" fmla="*/ 1050 w 1724"/>
                  <a:gd name="T11" fmla="*/ 744 h 744"/>
                  <a:gd name="T12" fmla="*/ 1724 w 1724"/>
                  <a:gd name="T13" fmla="*/ 462 h 744"/>
                  <a:gd name="T14" fmla="*/ 1530 w 1724"/>
                  <a:gd name="T15" fmla="*/ 162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4" h="744">
                    <a:moveTo>
                      <a:pt x="1530" y="162"/>
                    </a:moveTo>
                    <a:lnTo>
                      <a:pt x="696" y="0"/>
                    </a:lnTo>
                    <a:lnTo>
                      <a:pt x="212" y="172"/>
                    </a:lnTo>
                    <a:lnTo>
                      <a:pt x="0" y="486"/>
                    </a:lnTo>
                    <a:lnTo>
                      <a:pt x="1048" y="744"/>
                    </a:lnTo>
                    <a:lnTo>
                      <a:pt x="1050" y="744"/>
                    </a:lnTo>
                    <a:lnTo>
                      <a:pt x="1724" y="462"/>
                    </a:lnTo>
                    <a:lnTo>
                      <a:pt x="1530" y="162"/>
                    </a:lnTo>
                    <a:close/>
                  </a:path>
                </a:pathLst>
              </a:custGeom>
              <a:solidFill>
                <a:schemeClr val="accent4"/>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29" name="Freeform 90"/>
              <p:cNvSpPr/>
              <p:nvPr/>
            </p:nvSpPr>
            <p:spPr bwMode="auto">
              <a:xfrm>
                <a:off x="3287713" y="1711325"/>
                <a:ext cx="1663700" cy="908050"/>
              </a:xfrm>
              <a:custGeom>
                <a:avLst/>
                <a:gdLst>
                  <a:gd name="T0" fmla="*/ 1008 w 1048"/>
                  <a:gd name="T1" fmla="*/ 184 h 572"/>
                  <a:gd name="T2" fmla="*/ 212 w 1048"/>
                  <a:gd name="T3" fmla="*/ 0 h 572"/>
                  <a:gd name="T4" fmla="*/ 0 w 1048"/>
                  <a:gd name="T5" fmla="*/ 314 h 572"/>
                  <a:gd name="T6" fmla="*/ 1048 w 1048"/>
                  <a:gd name="T7" fmla="*/ 572 h 572"/>
                  <a:gd name="T8" fmla="*/ 1008 w 1048"/>
                  <a:gd name="T9" fmla="*/ 184 h 572"/>
                  <a:gd name="T10" fmla="*/ 1008 w 1048"/>
                  <a:gd name="T11" fmla="*/ 184 h 572"/>
                </a:gdLst>
                <a:ahLst/>
                <a:cxnLst>
                  <a:cxn ang="0">
                    <a:pos x="T0" y="T1"/>
                  </a:cxn>
                  <a:cxn ang="0">
                    <a:pos x="T2" y="T3"/>
                  </a:cxn>
                  <a:cxn ang="0">
                    <a:pos x="T4" y="T5"/>
                  </a:cxn>
                  <a:cxn ang="0">
                    <a:pos x="T6" y="T7"/>
                  </a:cxn>
                  <a:cxn ang="0">
                    <a:pos x="T8" y="T9"/>
                  </a:cxn>
                  <a:cxn ang="0">
                    <a:pos x="T10" y="T11"/>
                  </a:cxn>
                </a:cxnLst>
                <a:rect l="0" t="0" r="r" b="b"/>
                <a:pathLst>
                  <a:path w="1048" h="572">
                    <a:moveTo>
                      <a:pt x="1008" y="184"/>
                    </a:moveTo>
                    <a:lnTo>
                      <a:pt x="212" y="0"/>
                    </a:lnTo>
                    <a:lnTo>
                      <a:pt x="0" y="314"/>
                    </a:lnTo>
                    <a:lnTo>
                      <a:pt x="1048" y="572"/>
                    </a:lnTo>
                    <a:lnTo>
                      <a:pt x="1008" y="184"/>
                    </a:lnTo>
                    <a:lnTo>
                      <a:pt x="1008" y="184"/>
                    </a:lnTo>
                    <a:close/>
                  </a:path>
                </a:pathLst>
              </a:custGeom>
              <a:gradFill flip="none" rotWithShape="1">
                <a:gsLst>
                  <a:gs pos="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0" name="Freeform 91"/>
              <p:cNvSpPr/>
              <p:nvPr/>
            </p:nvSpPr>
            <p:spPr bwMode="auto">
              <a:xfrm>
                <a:off x="4887913" y="1695450"/>
                <a:ext cx="1136650" cy="923925"/>
              </a:xfrm>
              <a:custGeom>
                <a:avLst/>
                <a:gdLst>
                  <a:gd name="T0" fmla="*/ 716 w 716"/>
                  <a:gd name="T1" fmla="*/ 300 h 582"/>
                  <a:gd name="T2" fmla="*/ 522 w 716"/>
                  <a:gd name="T3" fmla="*/ 0 h 582"/>
                  <a:gd name="T4" fmla="*/ 0 w 716"/>
                  <a:gd name="T5" fmla="*/ 194 h 582"/>
                  <a:gd name="T6" fmla="*/ 0 w 716"/>
                  <a:gd name="T7" fmla="*/ 194 h 582"/>
                  <a:gd name="T8" fmla="*/ 40 w 716"/>
                  <a:gd name="T9" fmla="*/ 582 h 582"/>
                  <a:gd name="T10" fmla="*/ 40 w 716"/>
                  <a:gd name="T11" fmla="*/ 582 h 582"/>
                  <a:gd name="T12" fmla="*/ 716 w 716"/>
                  <a:gd name="T13" fmla="*/ 300 h 582"/>
                </a:gdLst>
                <a:ahLst/>
                <a:cxnLst>
                  <a:cxn ang="0">
                    <a:pos x="T0" y="T1"/>
                  </a:cxn>
                  <a:cxn ang="0">
                    <a:pos x="T2" y="T3"/>
                  </a:cxn>
                  <a:cxn ang="0">
                    <a:pos x="T4" y="T5"/>
                  </a:cxn>
                  <a:cxn ang="0">
                    <a:pos x="T6" y="T7"/>
                  </a:cxn>
                  <a:cxn ang="0">
                    <a:pos x="T8" y="T9"/>
                  </a:cxn>
                  <a:cxn ang="0">
                    <a:pos x="T10" y="T11"/>
                  </a:cxn>
                  <a:cxn ang="0">
                    <a:pos x="T12" y="T13"/>
                  </a:cxn>
                </a:cxnLst>
                <a:rect l="0" t="0" r="r" b="b"/>
                <a:pathLst>
                  <a:path w="716" h="582">
                    <a:moveTo>
                      <a:pt x="716" y="300"/>
                    </a:moveTo>
                    <a:lnTo>
                      <a:pt x="522" y="0"/>
                    </a:lnTo>
                    <a:lnTo>
                      <a:pt x="0" y="194"/>
                    </a:lnTo>
                    <a:lnTo>
                      <a:pt x="0" y="194"/>
                    </a:lnTo>
                    <a:lnTo>
                      <a:pt x="40" y="582"/>
                    </a:lnTo>
                    <a:lnTo>
                      <a:pt x="40" y="582"/>
                    </a:lnTo>
                    <a:lnTo>
                      <a:pt x="716" y="300"/>
                    </a:lnTo>
                    <a:close/>
                  </a:path>
                </a:pathLst>
              </a:custGeom>
              <a:gradFill flip="none" rotWithShape="1">
                <a:gsLst>
                  <a:gs pos="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27" name="圆角矩形 126"/>
            <p:cNvSpPr/>
            <p:nvPr/>
          </p:nvSpPr>
          <p:spPr>
            <a:xfrm rot="767276" flipH="1">
              <a:off x="4007759" y="2340824"/>
              <a:ext cx="720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31" name="组合 130"/>
          <p:cNvGrpSpPr/>
          <p:nvPr/>
        </p:nvGrpSpPr>
        <p:grpSpPr>
          <a:xfrm>
            <a:off x="5317134" y="2167903"/>
            <a:ext cx="1738014" cy="817001"/>
            <a:chOff x="3987774" y="1749751"/>
            <a:chExt cx="1303680" cy="612751"/>
          </a:xfrm>
        </p:grpSpPr>
        <p:grpSp>
          <p:nvGrpSpPr>
            <p:cNvPr id="132" name="组合 131"/>
            <p:cNvGrpSpPr/>
            <p:nvPr/>
          </p:nvGrpSpPr>
          <p:grpSpPr>
            <a:xfrm>
              <a:off x="3987774" y="1749751"/>
              <a:ext cx="1303680" cy="612751"/>
              <a:chOff x="3694113" y="962025"/>
              <a:chExt cx="1958975" cy="920750"/>
            </a:xfrm>
          </p:grpSpPr>
          <p:sp>
            <p:nvSpPr>
              <p:cNvPr id="134" name="Freeform 79"/>
              <p:cNvSpPr/>
              <p:nvPr/>
            </p:nvSpPr>
            <p:spPr bwMode="auto">
              <a:xfrm>
                <a:off x="3694113" y="962025"/>
                <a:ext cx="1958975" cy="920750"/>
              </a:xfrm>
              <a:custGeom>
                <a:avLst/>
                <a:gdLst>
                  <a:gd name="T0" fmla="*/ 1034 w 1234"/>
                  <a:gd name="T1" fmla="*/ 86 h 580"/>
                  <a:gd name="T2" fmla="*/ 530 w 1234"/>
                  <a:gd name="T3" fmla="*/ 0 h 580"/>
                  <a:gd name="T4" fmla="*/ 210 w 1234"/>
                  <a:gd name="T5" fmla="*/ 100 h 580"/>
                  <a:gd name="T6" fmla="*/ 0 w 1234"/>
                  <a:gd name="T7" fmla="*/ 408 h 580"/>
                  <a:gd name="T8" fmla="*/ 746 w 1234"/>
                  <a:gd name="T9" fmla="*/ 580 h 580"/>
                  <a:gd name="T10" fmla="*/ 750 w 1234"/>
                  <a:gd name="T11" fmla="*/ 580 h 580"/>
                  <a:gd name="T12" fmla="*/ 1234 w 1234"/>
                  <a:gd name="T13" fmla="*/ 398 h 580"/>
                  <a:gd name="T14" fmla="*/ 1034 w 1234"/>
                  <a:gd name="T15" fmla="*/ 86 h 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4" h="580">
                    <a:moveTo>
                      <a:pt x="1034" y="86"/>
                    </a:moveTo>
                    <a:lnTo>
                      <a:pt x="530" y="0"/>
                    </a:lnTo>
                    <a:lnTo>
                      <a:pt x="210" y="100"/>
                    </a:lnTo>
                    <a:lnTo>
                      <a:pt x="0" y="408"/>
                    </a:lnTo>
                    <a:lnTo>
                      <a:pt x="746" y="580"/>
                    </a:lnTo>
                    <a:lnTo>
                      <a:pt x="750" y="580"/>
                    </a:lnTo>
                    <a:lnTo>
                      <a:pt x="1234" y="398"/>
                    </a:lnTo>
                    <a:lnTo>
                      <a:pt x="1034" y="86"/>
                    </a:lnTo>
                    <a:close/>
                  </a:path>
                </a:pathLst>
              </a:custGeom>
              <a:solidFill>
                <a:schemeClr val="accent5"/>
              </a:soli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5" name="Freeform 86"/>
              <p:cNvSpPr/>
              <p:nvPr/>
            </p:nvSpPr>
            <p:spPr bwMode="auto">
              <a:xfrm>
                <a:off x="4814888" y="1098550"/>
                <a:ext cx="838200" cy="784225"/>
              </a:xfrm>
              <a:custGeom>
                <a:avLst/>
                <a:gdLst>
                  <a:gd name="T0" fmla="*/ 528 w 528"/>
                  <a:gd name="T1" fmla="*/ 312 h 494"/>
                  <a:gd name="T2" fmla="*/ 328 w 528"/>
                  <a:gd name="T3" fmla="*/ 0 h 494"/>
                  <a:gd name="T4" fmla="*/ 0 w 528"/>
                  <a:gd name="T5" fmla="*/ 92 h 494"/>
                  <a:gd name="T6" fmla="*/ 42 w 528"/>
                  <a:gd name="T7" fmla="*/ 494 h 494"/>
                  <a:gd name="T8" fmla="*/ 42 w 528"/>
                  <a:gd name="T9" fmla="*/ 494 h 494"/>
                  <a:gd name="T10" fmla="*/ 528 w 528"/>
                  <a:gd name="T11" fmla="*/ 312 h 494"/>
                </a:gdLst>
                <a:ahLst/>
                <a:cxnLst>
                  <a:cxn ang="0">
                    <a:pos x="T0" y="T1"/>
                  </a:cxn>
                  <a:cxn ang="0">
                    <a:pos x="T2" y="T3"/>
                  </a:cxn>
                  <a:cxn ang="0">
                    <a:pos x="T4" y="T5"/>
                  </a:cxn>
                  <a:cxn ang="0">
                    <a:pos x="T6" y="T7"/>
                  </a:cxn>
                  <a:cxn ang="0">
                    <a:pos x="T8" y="T9"/>
                  </a:cxn>
                  <a:cxn ang="0">
                    <a:pos x="T10" y="T11"/>
                  </a:cxn>
                </a:cxnLst>
                <a:rect l="0" t="0" r="r" b="b"/>
                <a:pathLst>
                  <a:path w="528" h="494">
                    <a:moveTo>
                      <a:pt x="528" y="312"/>
                    </a:moveTo>
                    <a:lnTo>
                      <a:pt x="328" y="0"/>
                    </a:lnTo>
                    <a:lnTo>
                      <a:pt x="0" y="92"/>
                    </a:lnTo>
                    <a:lnTo>
                      <a:pt x="42" y="494"/>
                    </a:lnTo>
                    <a:lnTo>
                      <a:pt x="42" y="494"/>
                    </a:lnTo>
                    <a:lnTo>
                      <a:pt x="528" y="312"/>
                    </a:lnTo>
                    <a:close/>
                  </a:path>
                </a:pathLst>
              </a:custGeom>
              <a:gradFill flip="none" rotWithShape="1">
                <a:gsLst>
                  <a:gs pos="0">
                    <a:schemeClr val="accent5"/>
                  </a:gs>
                  <a:gs pos="100000">
                    <a:schemeClr val="accent5">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6" name="Freeform 87"/>
              <p:cNvSpPr/>
              <p:nvPr/>
            </p:nvSpPr>
            <p:spPr bwMode="auto">
              <a:xfrm>
                <a:off x="3694113" y="1120775"/>
                <a:ext cx="1187450" cy="762000"/>
              </a:xfrm>
              <a:custGeom>
                <a:avLst/>
                <a:gdLst>
                  <a:gd name="T0" fmla="*/ 706 w 748"/>
                  <a:gd name="T1" fmla="*/ 78 h 480"/>
                  <a:gd name="T2" fmla="*/ 210 w 748"/>
                  <a:gd name="T3" fmla="*/ 0 h 480"/>
                  <a:gd name="T4" fmla="*/ 0 w 748"/>
                  <a:gd name="T5" fmla="*/ 308 h 480"/>
                  <a:gd name="T6" fmla="*/ 748 w 748"/>
                  <a:gd name="T7" fmla="*/ 480 h 480"/>
                  <a:gd name="T8" fmla="*/ 706 w 748"/>
                  <a:gd name="T9" fmla="*/ 78 h 480"/>
                  <a:gd name="T10" fmla="*/ 706 w 748"/>
                  <a:gd name="T11" fmla="*/ 78 h 480"/>
                </a:gdLst>
                <a:ahLst/>
                <a:cxnLst>
                  <a:cxn ang="0">
                    <a:pos x="T0" y="T1"/>
                  </a:cxn>
                  <a:cxn ang="0">
                    <a:pos x="T2" y="T3"/>
                  </a:cxn>
                  <a:cxn ang="0">
                    <a:pos x="T4" y="T5"/>
                  </a:cxn>
                  <a:cxn ang="0">
                    <a:pos x="T6" y="T7"/>
                  </a:cxn>
                  <a:cxn ang="0">
                    <a:pos x="T8" y="T9"/>
                  </a:cxn>
                  <a:cxn ang="0">
                    <a:pos x="T10" y="T11"/>
                  </a:cxn>
                </a:cxnLst>
                <a:rect l="0" t="0" r="r" b="b"/>
                <a:pathLst>
                  <a:path w="748" h="480">
                    <a:moveTo>
                      <a:pt x="706" y="78"/>
                    </a:moveTo>
                    <a:lnTo>
                      <a:pt x="210" y="0"/>
                    </a:lnTo>
                    <a:lnTo>
                      <a:pt x="0" y="308"/>
                    </a:lnTo>
                    <a:lnTo>
                      <a:pt x="748" y="480"/>
                    </a:lnTo>
                    <a:lnTo>
                      <a:pt x="706" y="78"/>
                    </a:lnTo>
                    <a:lnTo>
                      <a:pt x="706" y="78"/>
                    </a:lnTo>
                    <a:close/>
                  </a:path>
                </a:pathLst>
              </a:custGeom>
              <a:gradFill flip="none" rotWithShape="1">
                <a:gsLst>
                  <a:gs pos="0">
                    <a:schemeClr val="accent5"/>
                  </a:gs>
                  <a:gs pos="100000">
                    <a:schemeClr val="accent5">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33" name="圆角矩形 132"/>
            <p:cNvSpPr/>
            <p:nvPr/>
          </p:nvSpPr>
          <p:spPr>
            <a:xfrm rot="541395" flipH="1">
              <a:off x="4214272" y="1890835"/>
              <a:ext cx="504000" cy="10800"/>
            </a:xfrm>
            <a:prstGeom prst="roundRect">
              <a:avLst>
                <a:gd name="adj" fmla="val 50000"/>
              </a:avLst>
            </a:prstGeom>
            <a:gradFill flip="none" rotWithShape="1">
              <a:gsLst>
                <a:gs pos="0">
                  <a:schemeClr val="bg1"/>
                </a:gs>
                <a:gs pos="100000">
                  <a:schemeClr val="bg1">
                    <a:alpha val="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grpSp>
        <p:nvGrpSpPr>
          <p:cNvPr id="137" name="组合 136"/>
          <p:cNvGrpSpPr/>
          <p:nvPr/>
        </p:nvGrpSpPr>
        <p:grpSpPr>
          <a:xfrm>
            <a:off x="5674877" y="1424150"/>
            <a:ext cx="1039426" cy="890627"/>
            <a:chOff x="4097338" y="123825"/>
            <a:chExt cx="1171574" cy="1003725"/>
          </a:xfrm>
        </p:grpSpPr>
        <p:sp>
          <p:nvSpPr>
            <p:cNvPr id="138" name="Freeform 96"/>
            <p:cNvSpPr/>
            <p:nvPr/>
          </p:nvSpPr>
          <p:spPr bwMode="auto">
            <a:xfrm>
              <a:off x="4700202" y="123825"/>
              <a:ext cx="568710" cy="1003725"/>
            </a:xfrm>
            <a:custGeom>
              <a:avLst/>
              <a:gdLst>
                <a:gd name="T0" fmla="*/ 356 w 356"/>
                <a:gd name="T1" fmla="*/ 550 h 630"/>
                <a:gd name="T2" fmla="*/ 0 w 356"/>
                <a:gd name="T3" fmla="*/ 0 h 630"/>
                <a:gd name="T4" fmla="*/ 0 w 356"/>
                <a:gd name="T5" fmla="*/ 0 h 630"/>
                <a:gd name="T6" fmla="*/ 64 w 356"/>
                <a:gd name="T7" fmla="*/ 630 h 630"/>
                <a:gd name="T8" fmla="*/ 64 w 356"/>
                <a:gd name="T9" fmla="*/ 630 h 630"/>
                <a:gd name="T10" fmla="*/ 356 w 356"/>
                <a:gd name="T11" fmla="*/ 550 h 630"/>
                <a:gd name="connsiteX0" fmla="*/ 10063 w 10063"/>
                <a:gd name="connsiteY0" fmla="*/ 8730 h 10000"/>
                <a:gd name="connsiteX1" fmla="*/ 63 w 10063"/>
                <a:gd name="connsiteY1" fmla="*/ 0 h 10000"/>
                <a:gd name="connsiteX2" fmla="*/ 0 w 10063"/>
                <a:gd name="connsiteY2" fmla="*/ 36 h 10000"/>
                <a:gd name="connsiteX3" fmla="*/ 1861 w 10063"/>
                <a:gd name="connsiteY3" fmla="*/ 10000 h 10000"/>
                <a:gd name="connsiteX4" fmla="*/ 1861 w 10063"/>
                <a:gd name="connsiteY4" fmla="*/ 10000 h 10000"/>
                <a:gd name="connsiteX5" fmla="*/ 10063 w 10063"/>
                <a:gd name="connsiteY5" fmla="*/ 8730 h 10000"/>
                <a:gd name="connsiteX0-1" fmla="*/ 10063 w 10063"/>
                <a:gd name="connsiteY0-2" fmla="*/ 8730 h 10036"/>
                <a:gd name="connsiteX1-3" fmla="*/ 63 w 10063"/>
                <a:gd name="connsiteY1-4" fmla="*/ 0 h 10036"/>
                <a:gd name="connsiteX2-5" fmla="*/ 0 w 10063"/>
                <a:gd name="connsiteY2-6" fmla="*/ 36 h 10036"/>
                <a:gd name="connsiteX3-7" fmla="*/ 1861 w 10063"/>
                <a:gd name="connsiteY3-8" fmla="*/ 10000 h 10036"/>
                <a:gd name="connsiteX4-9" fmla="*/ 1734 w 10063"/>
                <a:gd name="connsiteY4-10" fmla="*/ 10036 h 10036"/>
                <a:gd name="connsiteX5-11" fmla="*/ 10063 w 10063"/>
                <a:gd name="connsiteY5-12" fmla="*/ 8730 h 10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63" h="10036">
                  <a:moveTo>
                    <a:pt x="10063" y="8730"/>
                  </a:moveTo>
                  <a:lnTo>
                    <a:pt x="63" y="0"/>
                  </a:lnTo>
                  <a:lnTo>
                    <a:pt x="0" y="36"/>
                  </a:lnTo>
                  <a:lnTo>
                    <a:pt x="1861" y="10000"/>
                  </a:lnTo>
                  <a:lnTo>
                    <a:pt x="1734" y="10036"/>
                  </a:lnTo>
                  <a:lnTo>
                    <a:pt x="10063" y="8730"/>
                  </a:lnTo>
                  <a:close/>
                </a:path>
              </a:pathLst>
            </a:custGeom>
            <a:gradFill flip="none" rotWithShape="1">
              <a:gsLst>
                <a:gs pos="0">
                  <a:schemeClr val="accent6"/>
                </a:gs>
                <a:gs pos="100000">
                  <a:schemeClr val="accent6">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39" name="Freeform 97"/>
            <p:cNvSpPr/>
            <p:nvPr/>
          </p:nvSpPr>
          <p:spPr bwMode="auto">
            <a:xfrm>
              <a:off x="4097338" y="123825"/>
              <a:ext cx="725939" cy="1003725"/>
            </a:xfrm>
            <a:custGeom>
              <a:avLst/>
              <a:gdLst>
                <a:gd name="T0" fmla="*/ 0 w 446"/>
                <a:gd name="T1" fmla="*/ 562 h 630"/>
                <a:gd name="T2" fmla="*/ 446 w 446"/>
                <a:gd name="T3" fmla="*/ 630 h 630"/>
                <a:gd name="T4" fmla="*/ 382 w 446"/>
                <a:gd name="T5" fmla="*/ 0 h 630"/>
                <a:gd name="T6" fmla="*/ 0 w 446"/>
                <a:gd name="T7" fmla="*/ 562 h 630"/>
                <a:gd name="connsiteX0" fmla="*/ 0 w 10253"/>
                <a:gd name="connsiteY0" fmla="*/ 8921 h 10036"/>
                <a:gd name="connsiteX1" fmla="*/ 10253 w 10253"/>
                <a:gd name="connsiteY1" fmla="*/ 10036 h 10036"/>
                <a:gd name="connsiteX2" fmla="*/ 8565 w 10253"/>
                <a:gd name="connsiteY2" fmla="*/ 0 h 10036"/>
                <a:gd name="connsiteX3" fmla="*/ 0 w 10253"/>
                <a:gd name="connsiteY3" fmla="*/ 8921 h 10036"/>
              </a:gdLst>
              <a:ahLst/>
              <a:cxnLst>
                <a:cxn ang="0">
                  <a:pos x="connsiteX0" y="connsiteY0"/>
                </a:cxn>
                <a:cxn ang="0">
                  <a:pos x="connsiteX1" y="connsiteY1"/>
                </a:cxn>
                <a:cxn ang="0">
                  <a:pos x="connsiteX2" y="connsiteY2"/>
                </a:cxn>
                <a:cxn ang="0">
                  <a:pos x="connsiteX3" y="connsiteY3"/>
                </a:cxn>
              </a:cxnLst>
              <a:rect l="l" t="t" r="r" b="b"/>
              <a:pathLst>
                <a:path w="10253" h="10036">
                  <a:moveTo>
                    <a:pt x="0" y="8921"/>
                  </a:moveTo>
                  <a:lnTo>
                    <a:pt x="10253" y="10036"/>
                  </a:lnTo>
                  <a:lnTo>
                    <a:pt x="8565" y="0"/>
                  </a:lnTo>
                  <a:lnTo>
                    <a:pt x="0" y="8921"/>
                  </a:lnTo>
                  <a:close/>
                </a:path>
              </a:pathLst>
            </a:custGeom>
            <a:gradFill flip="none" rotWithShape="1">
              <a:gsLst>
                <a:gs pos="0">
                  <a:schemeClr val="accent6"/>
                </a:gs>
                <a:gs pos="100000">
                  <a:schemeClr val="accent6">
                    <a:lumMod val="60000"/>
                    <a:lumOff val="40000"/>
                  </a:schemeClr>
                </a:gs>
              </a:gsLst>
              <a:lin ang="13500000" scaled="1"/>
              <a:tileRect/>
            </a:gradFill>
            <a:ln>
              <a:noFill/>
            </a:ln>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2" name="标题 1"/>
          <p:cNvSpPr>
            <a:spLocks noGrp="1"/>
          </p:cNvSpPr>
          <p:nvPr>
            <p:ph type="title"/>
          </p:nvPr>
        </p:nvSpPr>
        <p:spPr/>
        <p:txBody>
          <a:bodyPr/>
          <a:lstStyle/>
          <a:p>
            <a:r>
              <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300" fill="hold"/>
                                        <p:tgtEl>
                                          <p:spTgt spid="113"/>
                                        </p:tgtEl>
                                        <p:attrNameLst>
                                          <p:attrName>ppt_x</p:attrName>
                                        </p:attrNameLst>
                                      </p:cBhvr>
                                      <p:tavLst>
                                        <p:tav tm="0">
                                          <p:val>
                                            <p:strVal val="#ppt_x"/>
                                          </p:val>
                                        </p:tav>
                                        <p:tav tm="100000">
                                          <p:val>
                                            <p:strVal val="#ppt_x"/>
                                          </p:val>
                                        </p:tav>
                                      </p:tavLst>
                                    </p:anim>
                                    <p:anim calcmode="lin" valueType="num">
                                      <p:cBhvr additive="base">
                                        <p:cTn id="14" dur="300" fill="hold"/>
                                        <p:tgtEl>
                                          <p:spTgt spid="11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300" fill="hold"/>
                                        <p:tgtEl>
                                          <p:spTgt spid="119"/>
                                        </p:tgtEl>
                                        <p:attrNameLst>
                                          <p:attrName>ppt_x</p:attrName>
                                        </p:attrNameLst>
                                      </p:cBhvr>
                                      <p:tavLst>
                                        <p:tav tm="0">
                                          <p:val>
                                            <p:strVal val="#ppt_x"/>
                                          </p:val>
                                        </p:tav>
                                        <p:tav tm="100000">
                                          <p:val>
                                            <p:strVal val="#ppt_x"/>
                                          </p:val>
                                        </p:tav>
                                      </p:tavLst>
                                    </p:anim>
                                    <p:anim calcmode="lin" valueType="num">
                                      <p:cBhvr additive="base">
                                        <p:cTn id="19" dur="300" fill="hold"/>
                                        <p:tgtEl>
                                          <p:spTgt spid="119"/>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300" fill="hold"/>
                                        <p:tgtEl>
                                          <p:spTgt spid="125"/>
                                        </p:tgtEl>
                                        <p:attrNameLst>
                                          <p:attrName>ppt_x</p:attrName>
                                        </p:attrNameLst>
                                      </p:cBhvr>
                                      <p:tavLst>
                                        <p:tav tm="0">
                                          <p:val>
                                            <p:strVal val="#ppt_x"/>
                                          </p:val>
                                        </p:tav>
                                        <p:tav tm="100000">
                                          <p:val>
                                            <p:strVal val="#ppt_x"/>
                                          </p:val>
                                        </p:tav>
                                      </p:tavLst>
                                    </p:anim>
                                    <p:anim calcmode="lin" valueType="num">
                                      <p:cBhvr additive="base">
                                        <p:cTn id="24" dur="300" fill="hold"/>
                                        <p:tgtEl>
                                          <p:spTgt spid="12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300" fill="hold"/>
                                        <p:tgtEl>
                                          <p:spTgt spid="131"/>
                                        </p:tgtEl>
                                        <p:attrNameLst>
                                          <p:attrName>ppt_x</p:attrName>
                                        </p:attrNameLst>
                                      </p:cBhvr>
                                      <p:tavLst>
                                        <p:tav tm="0">
                                          <p:val>
                                            <p:strVal val="#ppt_x"/>
                                          </p:val>
                                        </p:tav>
                                        <p:tav tm="100000">
                                          <p:val>
                                            <p:strVal val="#ppt_x"/>
                                          </p:val>
                                        </p:tav>
                                      </p:tavLst>
                                    </p:anim>
                                    <p:anim calcmode="lin" valueType="num">
                                      <p:cBhvr additive="base">
                                        <p:cTn id="29" dur="300" fill="hold"/>
                                        <p:tgtEl>
                                          <p:spTgt spid="131"/>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137"/>
                                        </p:tgtEl>
                                        <p:attrNameLst>
                                          <p:attrName>style.visibility</p:attrName>
                                        </p:attrNameLst>
                                      </p:cBhvr>
                                      <p:to>
                                        <p:strVal val="visible"/>
                                      </p:to>
                                    </p:set>
                                    <p:anim calcmode="lin" valueType="num">
                                      <p:cBhvr additive="base">
                                        <p:cTn id="33" dur="300" fill="hold"/>
                                        <p:tgtEl>
                                          <p:spTgt spid="137"/>
                                        </p:tgtEl>
                                        <p:attrNameLst>
                                          <p:attrName>ppt_x</p:attrName>
                                        </p:attrNameLst>
                                      </p:cBhvr>
                                      <p:tavLst>
                                        <p:tav tm="0">
                                          <p:val>
                                            <p:strVal val="#ppt_x"/>
                                          </p:val>
                                        </p:tav>
                                        <p:tav tm="100000">
                                          <p:val>
                                            <p:strVal val="#ppt_x"/>
                                          </p:val>
                                        </p:tav>
                                      </p:tavLst>
                                    </p:anim>
                                    <p:anim calcmode="lin" valueType="num">
                                      <p:cBhvr additive="base">
                                        <p:cTn id="34" dur="300" fill="hold"/>
                                        <p:tgtEl>
                                          <p:spTgt spid="137"/>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right)">
                                      <p:cBhvr>
                                        <p:cTn id="38" dur="300"/>
                                        <p:tgtEl>
                                          <p:spTgt spid="101"/>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300"/>
                                        <p:tgtEl>
                                          <p:spTgt spid="98"/>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300"/>
                                        <p:tgtEl>
                                          <p:spTgt spid="102"/>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300"/>
                                        <p:tgtEl>
                                          <p:spTgt spid="9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wipe(right)">
                                      <p:cBhvr>
                                        <p:cTn id="54" dur="300"/>
                                        <p:tgtEl>
                                          <p:spTgt spid="103"/>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300"/>
                                        <p:tgtEl>
                                          <p:spTgt spid="99"/>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left)">
                                      <p:cBhvr>
                                        <p:cTn id="62" dur="300"/>
                                        <p:tgtEl>
                                          <p:spTgt spid="104"/>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300"/>
                                        <p:tgtEl>
                                          <p:spTgt spid="96"/>
                                        </p:tgtEl>
                                      </p:cBhvr>
                                    </p:animEffect>
                                  </p:childTnLst>
                                </p:cTn>
                              </p:par>
                            </p:childTnLst>
                          </p:cTn>
                        </p:par>
                        <p:par>
                          <p:cTn id="67" fill="hold">
                            <p:stCondLst>
                              <p:cond delay="7000"/>
                            </p:stCondLst>
                            <p:childTnLst>
                              <p:par>
                                <p:cTn id="68" presetID="22" presetClass="entr" presetSubtype="2"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right)">
                                      <p:cBhvr>
                                        <p:cTn id="70" dur="300"/>
                                        <p:tgtEl>
                                          <p:spTgt spid="105"/>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300"/>
                                        <p:tgtEl>
                                          <p:spTgt spid="100"/>
                                        </p:tgtEl>
                                      </p:cBhvr>
                                    </p:animEffect>
                                  </p:childTnLst>
                                </p:cTn>
                              </p:par>
                            </p:childTnLst>
                          </p:cTn>
                        </p:par>
                        <p:par>
                          <p:cTn id="75" fill="hold">
                            <p:stCondLst>
                              <p:cond delay="8000"/>
                            </p:stCondLst>
                            <p:childTnLst>
                              <p:par>
                                <p:cTn id="76" presetID="22" presetClass="entr" presetSubtype="8" fill="hold" nodeType="after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wipe(left)">
                                      <p:cBhvr>
                                        <p:cTn id="78" dur="300"/>
                                        <p:tgtEl>
                                          <p:spTgt spid="106"/>
                                        </p:tgtEl>
                                      </p:cBhvr>
                                    </p:animEffect>
                                  </p:childTnLst>
                                </p:cTn>
                              </p:par>
                            </p:childTnLst>
                          </p:cTn>
                        </p:par>
                        <p:par>
                          <p:cTn id="79" fill="hold">
                            <p:stCondLst>
                              <p:cond delay="8500"/>
                            </p:stCondLst>
                            <p:childTnLst>
                              <p:par>
                                <p:cTn id="80" presetID="10" presetClass="entr" presetSubtype="0" fill="hold" grpId="0" nodeType="after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3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rot="18000000">
            <a:off x="3521316" y="3553961"/>
            <a:ext cx="5193896" cy="824611"/>
            <a:chOff x="73025" y="1857375"/>
            <a:chExt cx="8997950" cy="1428750"/>
          </a:xfrm>
        </p:grpSpPr>
        <p:sp>
          <p:nvSpPr>
            <p:cNvPr id="82" name="Freeform 5"/>
            <p:cNvSpPr/>
            <p:nvPr/>
          </p:nvSpPr>
          <p:spPr bwMode="auto">
            <a:xfrm>
              <a:off x="7918450" y="1857375"/>
              <a:ext cx="1152525" cy="1428750"/>
            </a:xfrm>
            <a:custGeom>
              <a:avLst/>
              <a:gdLst>
                <a:gd name="T0" fmla="*/ 0 w 726"/>
                <a:gd name="T1" fmla="*/ 804 h 900"/>
                <a:gd name="T2" fmla="*/ 0 w 726"/>
                <a:gd name="T3" fmla="*/ 96 h 900"/>
                <a:gd name="T4" fmla="*/ 0 w 726"/>
                <a:gd name="T5" fmla="*/ 96 h 900"/>
                <a:gd name="T6" fmla="*/ 2 w 726"/>
                <a:gd name="T7" fmla="*/ 78 h 900"/>
                <a:gd name="T8" fmla="*/ 8 w 726"/>
                <a:gd name="T9" fmla="*/ 60 h 900"/>
                <a:gd name="T10" fmla="*/ 16 w 726"/>
                <a:gd name="T11" fmla="*/ 42 h 900"/>
                <a:gd name="T12" fmla="*/ 28 w 726"/>
                <a:gd name="T13" fmla="*/ 28 h 900"/>
                <a:gd name="T14" fmla="*/ 42 w 726"/>
                <a:gd name="T15" fmla="*/ 16 h 900"/>
                <a:gd name="T16" fmla="*/ 58 w 726"/>
                <a:gd name="T17" fmla="*/ 8 h 900"/>
                <a:gd name="T18" fmla="*/ 76 w 726"/>
                <a:gd name="T19" fmla="*/ 2 h 900"/>
                <a:gd name="T20" fmla="*/ 96 w 726"/>
                <a:gd name="T21" fmla="*/ 0 h 900"/>
                <a:gd name="T22" fmla="*/ 630 w 726"/>
                <a:gd name="T23" fmla="*/ 0 h 900"/>
                <a:gd name="T24" fmla="*/ 630 w 726"/>
                <a:gd name="T25" fmla="*/ 0 h 900"/>
                <a:gd name="T26" fmla="*/ 650 w 726"/>
                <a:gd name="T27" fmla="*/ 2 h 900"/>
                <a:gd name="T28" fmla="*/ 668 w 726"/>
                <a:gd name="T29" fmla="*/ 8 h 900"/>
                <a:gd name="T30" fmla="*/ 684 w 726"/>
                <a:gd name="T31" fmla="*/ 16 h 900"/>
                <a:gd name="T32" fmla="*/ 698 w 726"/>
                <a:gd name="T33" fmla="*/ 28 h 900"/>
                <a:gd name="T34" fmla="*/ 710 w 726"/>
                <a:gd name="T35" fmla="*/ 42 h 900"/>
                <a:gd name="T36" fmla="*/ 720 w 726"/>
                <a:gd name="T37" fmla="*/ 60 h 900"/>
                <a:gd name="T38" fmla="*/ 724 w 726"/>
                <a:gd name="T39" fmla="*/ 78 h 900"/>
                <a:gd name="T40" fmla="*/ 726 w 726"/>
                <a:gd name="T41" fmla="*/ 96 h 900"/>
                <a:gd name="T42" fmla="*/ 726 w 726"/>
                <a:gd name="T43" fmla="*/ 804 h 900"/>
                <a:gd name="T44" fmla="*/ 726 w 726"/>
                <a:gd name="T45" fmla="*/ 804 h 900"/>
                <a:gd name="T46" fmla="*/ 724 w 726"/>
                <a:gd name="T47" fmla="*/ 824 h 900"/>
                <a:gd name="T48" fmla="*/ 720 w 726"/>
                <a:gd name="T49" fmla="*/ 842 h 900"/>
                <a:gd name="T50" fmla="*/ 710 w 726"/>
                <a:gd name="T51" fmla="*/ 858 h 900"/>
                <a:gd name="T52" fmla="*/ 698 w 726"/>
                <a:gd name="T53" fmla="*/ 872 h 900"/>
                <a:gd name="T54" fmla="*/ 684 w 726"/>
                <a:gd name="T55" fmla="*/ 884 h 900"/>
                <a:gd name="T56" fmla="*/ 668 w 726"/>
                <a:gd name="T57" fmla="*/ 892 h 900"/>
                <a:gd name="T58" fmla="*/ 650 w 726"/>
                <a:gd name="T59" fmla="*/ 898 h 900"/>
                <a:gd name="T60" fmla="*/ 630 w 726"/>
                <a:gd name="T61" fmla="*/ 900 h 900"/>
                <a:gd name="T62" fmla="*/ 96 w 726"/>
                <a:gd name="T63" fmla="*/ 900 h 900"/>
                <a:gd name="T64" fmla="*/ 96 w 726"/>
                <a:gd name="T65" fmla="*/ 900 h 900"/>
                <a:gd name="T66" fmla="*/ 76 w 726"/>
                <a:gd name="T67" fmla="*/ 898 h 900"/>
                <a:gd name="T68" fmla="*/ 58 w 726"/>
                <a:gd name="T69" fmla="*/ 892 h 900"/>
                <a:gd name="T70" fmla="*/ 42 w 726"/>
                <a:gd name="T71" fmla="*/ 884 h 900"/>
                <a:gd name="T72" fmla="*/ 28 w 726"/>
                <a:gd name="T73" fmla="*/ 872 h 900"/>
                <a:gd name="T74" fmla="*/ 16 w 726"/>
                <a:gd name="T75" fmla="*/ 858 h 900"/>
                <a:gd name="T76" fmla="*/ 8 w 726"/>
                <a:gd name="T77" fmla="*/ 842 h 900"/>
                <a:gd name="T78" fmla="*/ 2 w 726"/>
                <a:gd name="T79" fmla="*/ 824 h 900"/>
                <a:gd name="T80" fmla="*/ 0 w 726"/>
                <a:gd name="T81" fmla="*/ 804 h 900"/>
                <a:gd name="T82" fmla="*/ 0 w 726"/>
                <a:gd name="T83" fmla="*/ 8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6" h="900">
                  <a:moveTo>
                    <a:pt x="0" y="804"/>
                  </a:moveTo>
                  <a:lnTo>
                    <a:pt x="0" y="96"/>
                  </a:lnTo>
                  <a:lnTo>
                    <a:pt x="0" y="96"/>
                  </a:lnTo>
                  <a:lnTo>
                    <a:pt x="2" y="78"/>
                  </a:lnTo>
                  <a:lnTo>
                    <a:pt x="8" y="60"/>
                  </a:lnTo>
                  <a:lnTo>
                    <a:pt x="16" y="42"/>
                  </a:lnTo>
                  <a:lnTo>
                    <a:pt x="28" y="28"/>
                  </a:lnTo>
                  <a:lnTo>
                    <a:pt x="42" y="16"/>
                  </a:lnTo>
                  <a:lnTo>
                    <a:pt x="58" y="8"/>
                  </a:lnTo>
                  <a:lnTo>
                    <a:pt x="76" y="2"/>
                  </a:lnTo>
                  <a:lnTo>
                    <a:pt x="96" y="0"/>
                  </a:lnTo>
                  <a:lnTo>
                    <a:pt x="630" y="0"/>
                  </a:lnTo>
                  <a:lnTo>
                    <a:pt x="630" y="0"/>
                  </a:lnTo>
                  <a:lnTo>
                    <a:pt x="650" y="2"/>
                  </a:lnTo>
                  <a:lnTo>
                    <a:pt x="668" y="8"/>
                  </a:lnTo>
                  <a:lnTo>
                    <a:pt x="684" y="16"/>
                  </a:lnTo>
                  <a:lnTo>
                    <a:pt x="698" y="28"/>
                  </a:lnTo>
                  <a:lnTo>
                    <a:pt x="710" y="42"/>
                  </a:lnTo>
                  <a:lnTo>
                    <a:pt x="720" y="60"/>
                  </a:lnTo>
                  <a:lnTo>
                    <a:pt x="724" y="78"/>
                  </a:lnTo>
                  <a:lnTo>
                    <a:pt x="726" y="96"/>
                  </a:lnTo>
                  <a:lnTo>
                    <a:pt x="726" y="804"/>
                  </a:lnTo>
                  <a:lnTo>
                    <a:pt x="726" y="804"/>
                  </a:lnTo>
                  <a:lnTo>
                    <a:pt x="724" y="824"/>
                  </a:lnTo>
                  <a:lnTo>
                    <a:pt x="720" y="842"/>
                  </a:lnTo>
                  <a:lnTo>
                    <a:pt x="710" y="858"/>
                  </a:lnTo>
                  <a:lnTo>
                    <a:pt x="698" y="872"/>
                  </a:lnTo>
                  <a:lnTo>
                    <a:pt x="684" y="884"/>
                  </a:lnTo>
                  <a:lnTo>
                    <a:pt x="668" y="892"/>
                  </a:lnTo>
                  <a:lnTo>
                    <a:pt x="650" y="898"/>
                  </a:lnTo>
                  <a:lnTo>
                    <a:pt x="630" y="900"/>
                  </a:lnTo>
                  <a:lnTo>
                    <a:pt x="96" y="900"/>
                  </a:lnTo>
                  <a:lnTo>
                    <a:pt x="96" y="900"/>
                  </a:lnTo>
                  <a:lnTo>
                    <a:pt x="76" y="898"/>
                  </a:lnTo>
                  <a:lnTo>
                    <a:pt x="58" y="892"/>
                  </a:lnTo>
                  <a:lnTo>
                    <a:pt x="42" y="884"/>
                  </a:lnTo>
                  <a:lnTo>
                    <a:pt x="28" y="872"/>
                  </a:lnTo>
                  <a:lnTo>
                    <a:pt x="16" y="858"/>
                  </a:lnTo>
                  <a:lnTo>
                    <a:pt x="8" y="842"/>
                  </a:lnTo>
                  <a:lnTo>
                    <a:pt x="2" y="824"/>
                  </a:lnTo>
                  <a:lnTo>
                    <a:pt x="0" y="804"/>
                  </a:lnTo>
                  <a:lnTo>
                    <a:pt x="0" y="804"/>
                  </a:lnTo>
                  <a:close/>
                </a:path>
              </a:pathLst>
            </a:custGeom>
            <a:gradFill flip="none" rotWithShape="1">
              <a:gsLst>
                <a:gs pos="26600">
                  <a:schemeClr val="accent3">
                    <a:lumMod val="40000"/>
                    <a:lumOff val="60000"/>
                  </a:schemeClr>
                </a:gs>
                <a:gs pos="0">
                  <a:schemeClr val="accent3">
                    <a:lumMod val="60000"/>
                    <a:lumOff val="40000"/>
                  </a:schemeClr>
                </a:gs>
                <a:gs pos="50000">
                  <a:schemeClr val="accent3"/>
                </a:gs>
                <a:gs pos="100000">
                  <a:schemeClr val="accent3">
                    <a:lumMod val="60000"/>
                    <a:lumOff val="40000"/>
                  </a:scheme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3" name="Freeform 6"/>
            <p:cNvSpPr/>
            <p:nvPr/>
          </p:nvSpPr>
          <p:spPr bwMode="auto">
            <a:xfrm>
              <a:off x="1806575" y="2930525"/>
              <a:ext cx="3184525" cy="355600"/>
            </a:xfrm>
            <a:custGeom>
              <a:avLst/>
              <a:gdLst>
                <a:gd name="T0" fmla="*/ 90 w 2006"/>
                <a:gd name="T1" fmla="*/ 0 h 224"/>
                <a:gd name="T2" fmla="*/ 0 w 2006"/>
                <a:gd name="T3" fmla="*/ 224 h 224"/>
                <a:gd name="T4" fmla="*/ 1914 w 2006"/>
                <a:gd name="T5" fmla="*/ 224 h 224"/>
                <a:gd name="T6" fmla="*/ 2006 w 2006"/>
                <a:gd name="T7" fmla="*/ 0 h 224"/>
                <a:gd name="T8" fmla="*/ 90 w 2006"/>
                <a:gd name="T9" fmla="*/ 0 h 224"/>
              </a:gdLst>
              <a:ahLst/>
              <a:cxnLst>
                <a:cxn ang="0">
                  <a:pos x="T0" y="T1"/>
                </a:cxn>
                <a:cxn ang="0">
                  <a:pos x="T2" y="T3"/>
                </a:cxn>
                <a:cxn ang="0">
                  <a:pos x="T4" y="T5"/>
                </a:cxn>
                <a:cxn ang="0">
                  <a:pos x="T6" y="T7"/>
                </a:cxn>
                <a:cxn ang="0">
                  <a:pos x="T8" y="T9"/>
                </a:cxn>
              </a:cxnLst>
              <a:rect l="0" t="0" r="r" b="b"/>
              <a:pathLst>
                <a:path w="2006" h="224">
                  <a:moveTo>
                    <a:pt x="90" y="0"/>
                  </a:moveTo>
                  <a:lnTo>
                    <a:pt x="0" y="224"/>
                  </a:lnTo>
                  <a:lnTo>
                    <a:pt x="1914" y="224"/>
                  </a:lnTo>
                  <a:lnTo>
                    <a:pt x="2006" y="0"/>
                  </a:lnTo>
                  <a:lnTo>
                    <a:pt x="9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4" name="Rectangle 7"/>
            <p:cNvSpPr>
              <a:spLocks noChangeArrowheads="1"/>
            </p:cNvSpPr>
            <p:nvPr/>
          </p:nvSpPr>
          <p:spPr bwMode="auto">
            <a:xfrm>
              <a:off x="1949450" y="2571750"/>
              <a:ext cx="3041650" cy="35877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5" name="Rectangle 8"/>
            <p:cNvSpPr>
              <a:spLocks noChangeArrowheads="1"/>
            </p:cNvSpPr>
            <p:nvPr/>
          </p:nvSpPr>
          <p:spPr bwMode="auto">
            <a:xfrm>
              <a:off x="1949450" y="2216150"/>
              <a:ext cx="3041650" cy="355600"/>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6" name="Freeform 9"/>
            <p:cNvSpPr/>
            <p:nvPr/>
          </p:nvSpPr>
          <p:spPr bwMode="auto">
            <a:xfrm>
              <a:off x="1806575" y="1857375"/>
              <a:ext cx="3184525" cy="358775"/>
            </a:xfrm>
            <a:custGeom>
              <a:avLst/>
              <a:gdLst>
                <a:gd name="T0" fmla="*/ 1914 w 2006"/>
                <a:gd name="T1" fmla="*/ 0 h 226"/>
                <a:gd name="T2" fmla="*/ 0 w 2006"/>
                <a:gd name="T3" fmla="*/ 0 h 226"/>
                <a:gd name="T4" fmla="*/ 90 w 2006"/>
                <a:gd name="T5" fmla="*/ 226 h 226"/>
                <a:gd name="T6" fmla="*/ 2006 w 2006"/>
                <a:gd name="T7" fmla="*/ 226 h 226"/>
                <a:gd name="T8" fmla="*/ 1914 w 2006"/>
                <a:gd name="T9" fmla="*/ 0 h 226"/>
              </a:gdLst>
              <a:ahLst/>
              <a:cxnLst>
                <a:cxn ang="0">
                  <a:pos x="T0" y="T1"/>
                </a:cxn>
                <a:cxn ang="0">
                  <a:pos x="T2" y="T3"/>
                </a:cxn>
                <a:cxn ang="0">
                  <a:pos x="T4" y="T5"/>
                </a:cxn>
                <a:cxn ang="0">
                  <a:pos x="T6" y="T7"/>
                </a:cxn>
                <a:cxn ang="0">
                  <a:pos x="T8" y="T9"/>
                </a:cxn>
              </a:cxnLst>
              <a:rect l="0" t="0" r="r" b="b"/>
              <a:pathLst>
                <a:path w="2006" h="226">
                  <a:moveTo>
                    <a:pt x="1914" y="0"/>
                  </a:moveTo>
                  <a:lnTo>
                    <a:pt x="0" y="0"/>
                  </a:lnTo>
                  <a:lnTo>
                    <a:pt x="90" y="226"/>
                  </a:lnTo>
                  <a:lnTo>
                    <a:pt x="2006" y="226"/>
                  </a:lnTo>
                  <a:lnTo>
                    <a:pt x="1914" y="0"/>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7" name="Freeform 10"/>
            <p:cNvSpPr/>
            <p:nvPr/>
          </p:nvSpPr>
          <p:spPr bwMode="auto">
            <a:xfrm>
              <a:off x="8020050" y="2930525"/>
              <a:ext cx="393700" cy="355600"/>
            </a:xfrm>
            <a:custGeom>
              <a:avLst/>
              <a:gdLst>
                <a:gd name="T0" fmla="*/ 248 w 248"/>
                <a:gd name="T1" fmla="*/ 0 h 224"/>
                <a:gd name="T2" fmla="*/ 90 w 248"/>
                <a:gd name="T3" fmla="*/ 0 h 224"/>
                <a:gd name="T4" fmla="*/ 0 w 248"/>
                <a:gd name="T5" fmla="*/ 224 h 224"/>
                <a:gd name="T6" fmla="*/ 158 w 248"/>
                <a:gd name="T7" fmla="*/ 224 h 224"/>
                <a:gd name="T8" fmla="*/ 248 w 248"/>
                <a:gd name="T9" fmla="*/ 0 h 224"/>
              </a:gdLst>
              <a:ahLst/>
              <a:cxnLst>
                <a:cxn ang="0">
                  <a:pos x="T0" y="T1"/>
                </a:cxn>
                <a:cxn ang="0">
                  <a:pos x="T2" y="T3"/>
                </a:cxn>
                <a:cxn ang="0">
                  <a:pos x="T4" y="T5"/>
                </a:cxn>
                <a:cxn ang="0">
                  <a:pos x="T6" y="T7"/>
                </a:cxn>
                <a:cxn ang="0">
                  <a:pos x="T8" y="T9"/>
                </a:cxn>
              </a:cxnLst>
              <a:rect l="0" t="0" r="r" b="b"/>
              <a:pathLst>
                <a:path w="248" h="224">
                  <a:moveTo>
                    <a:pt x="248" y="0"/>
                  </a:moveTo>
                  <a:lnTo>
                    <a:pt x="90" y="0"/>
                  </a:lnTo>
                  <a:lnTo>
                    <a:pt x="0" y="224"/>
                  </a:lnTo>
                  <a:lnTo>
                    <a:pt x="158" y="224"/>
                  </a:lnTo>
                  <a:lnTo>
                    <a:pt x="24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8" name="Freeform 11"/>
            <p:cNvSpPr/>
            <p:nvPr/>
          </p:nvSpPr>
          <p:spPr bwMode="auto">
            <a:xfrm>
              <a:off x="4845050" y="2930525"/>
              <a:ext cx="3317875" cy="355600"/>
            </a:xfrm>
            <a:custGeom>
              <a:avLst/>
              <a:gdLst>
                <a:gd name="T0" fmla="*/ 92 w 2090"/>
                <a:gd name="T1" fmla="*/ 0 h 224"/>
                <a:gd name="T2" fmla="*/ 0 w 2090"/>
                <a:gd name="T3" fmla="*/ 224 h 224"/>
                <a:gd name="T4" fmla="*/ 2000 w 2090"/>
                <a:gd name="T5" fmla="*/ 224 h 224"/>
                <a:gd name="T6" fmla="*/ 2090 w 2090"/>
                <a:gd name="T7" fmla="*/ 0 h 224"/>
                <a:gd name="T8" fmla="*/ 92 w 2090"/>
                <a:gd name="T9" fmla="*/ 0 h 224"/>
              </a:gdLst>
              <a:ahLst/>
              <a:cxnLst>
                <a:cxn ang="0">
                  <a:pos x="T0" y="T1"/>
                </a:cxn>
                <a:cxn ang="0">
                  <a:pos x="T2" y="T3"/>
                </a:cxn>
                <a:cxn ang="0">
                  <a:pos x="T4" y="T5"/>
                </a:cxn>
                <a:cxn ang="0">
                  <a:pos x="T6" y="T7"/>
                </a:cxn>
                <a:cxn ang="0">
                  <a:pos x="T8" y="T9"/>
                </a:cxn>
              </a:cxnLst>
              <a:rect l="0" t="0" r="r" b="b"/>
              <a:pathLst>
                <a:path w="2090" h="224">
                  <a:moveTo>
                    <a:pt x="92" y="0"/>
                  </a:moveTo>
                  <a:lnTo>
                    <a:pt x="0" y="224"/>
                  </a:lnTo>
                  <a:lnTo>
                    <a:pt x="2000" y="224"/>
                  </a:lnTo>
                  <a:lnTo>
                    <a:pt x="2090" y="0"/>
                  </a:lnTo>
                  <a:lnTo>
                    <a:pt x="92"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89" name="Rectangle 12"/>
            <p:cNvSpPr>
              <a:spLocks noChangeArrowheads="1"/>
            </p:cNvSpPr>
            <p:nvPr/>
          </p:nvSpPr>
          <p:spPr bwMode="auto">
            <a:xfrm>
              <a:off x="8162925" y="2571750"/>
              <a:ext cx="250825" cy="35877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0" name="Rectangle 13"/>
            <p:cNvSpPr>
              <a:spLocks noChangeArrowheads="1"/>
            </p:cNvSpPr>
            <p:nvPr/>
          </p:nvSpPr>
          <p:spPr bwMode="auto">
            <a:xfrm>
              <a:off x="4991100" y="2571750"/>
              <a:ext cx="3171825" cy="35877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1" name="Rectangle 14"/>
            <p:cNvSpPr>
              <a:spLocks noChangeArrowheads="1"/>
            </p:cNvSpPr>
            <p:nvPr/>
          </p:nvSpPr>
          <p:spPr bwMode="auto">
            <a:xfrm>
              <a:off x="8162925" y="2216150"/>
              <a:ext cx="250825" cy="35560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2" name="Rectangle 15"/>
            <p:cNvSpPr>
              <a:spLocks noChangeArrowheads="1"/>
            </p:cNvSpPr>
            <p:nvPr/>
          </p:nvSpPr>
          <p:spPr bwMode="auto">
            <a:xfrm>
              <a:off x="4991100" y="2216150"/>
              <a:ext cx="3171825" cy="3556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3" name="Freeform 16"/>
            <p:cNvSpPr/>
            <p:nvPr/>
          </p:nvSpPr>
          <p:spPr bwMode="auto">
            <a:xfrm>
              <a:off x="8020050" y="1857375"/>
              <a:ext cx="393700" cy="358775"/>
            </a:xfrm>
            <a:custGeom>
              <a:avLst/>
              <a:gdLst>
                <a:gd name="T0" fmla="*/ 248 w 248"/>
                <a:gd name="T1" fmla="*/ 226 h 226"/>
                <a:gd name="T2" fmla="*/ 158 w 248"/>
                <a:gd name="T3" fmla="*/ 0 h 226"/>
                <a:gd name="T4" fmla="*/ 0 w 248"/>
                <a:gd name="T5" fmla="*/ 0 h 226"/>
                <a:gd name="T6" fmla="*/ 90 w 248"/>
                <a:gd name="T7" fmla="*/ 226 h 226"/>
                <a:gd name="T8" fmla="*/ 248 w 248"/>
                <a:gd name="T9" fmla="*/ 226 h 226"/>
              </a:gdLst>
              <a:ahLst/>
              <a:cxnLst>
                <a:cxn ang="0">
                  <a:pos x="T0" y="T1"/>
                </a:cxn>
                <a:cxn ang="0">
                  <a:pos x="T2" y="T3"/>
                </a:cxn>
                <a:cxn ang="0">
                  <a:pos x="T4" y="T5"/>
                </a:cxn>
                <a:cxn ang="0">
                  <a:pos x="T6" y="T7"/>
                </a:cxn>
                <a:cxn ang="0">
                  <a:pos x="T8" y="T9"/>
                </a:cxn>
              </a:cxnLst>
              <a:rect l="0" t="0" r="r" b="b"/>
              <a:pathLst>
                <a:path w="248" h="226">
                  <a:moveTo>
                    <a:pt x="248" y="226"/>
                  </a:moveTo>
                  <a:lnTo>
                    <a:pt x="158" y="0"/>
                  </a:lnTo>
                  <a:lnTo>
                    <a:pt x="0" y="0"/>
                  </a:lnTo>
                  <a:lnTo>
                    <a:pt x="90" y="226"/>
                  </a:lnTo>
                  <a:lnTo>
                    <a:pt x="248" y="22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4" name="Freeform 17"/>
            <p:cNvSpPr/>
            <p:nvPr/>
          </p:nvSpPr>
          <p:spPr bwMode="auto">
            <a:xfrm>
              <a:off x="4845050" y="1857375"/>
              <a:ext cx="3317875" cy="358775"/>
            </a:xfrm>
            <a:custGeom>
              <a:avLst/>
              <a:gdLst>
                <a:gd name="T0" fmla="*/ 2090 w 2090"/>
                <a:gd name="T1" fmla="*/ 226 h 226"/>
                <a:gd name="T2" fmla="*/ 2000 w 2090"/>
                <a:gd name="T3" fmla="*/ 0 h 226"/>
                <a:gd name="T4" fmla="*/ 0 w 2090"/>
                <a:gd name="T5" fmla="*/ 0 h 226"/>
                <a:gd name="T6" fmla="*/ 92 w 2090"/>
                <a:gd name="T7" fmla="*/ 226 h 226"/>
                <a:gd name="T8" fmla="*/ 2090 w 2090"/>
                <a:gd name="T9" fmla="*/ 226 h 226"/>
              </a:gdLst>
              <a:ahLst/>
              <a:cxnLst>
                <a:cxn ang="0">
                  <a:pos x="T0" y="T1"/>
                </a:cxn>
                <a:cxn ang="0">
                  <a:pos x="T2" y="T3"/>
                </a:cxn>
                <a:cxn ang="0">
                  <a:pos x="T4" y="T5"/>
                </a:cxn>
                <a:cxn ang="0">
                  <a:pos x="T6" y="T7"/>
                </a:cxn>
                <a:cxn ang="0">
                  <a:pos x="T8" y="T9"/>
                </a:cxn>
              </a:cxnLst>
              <a:rect l="0" t="0" r="r" b="b"/>
              <a:pathLst>
                <a:path w="2090" h="226">
                  <a:moveTo>
                    <a:pt x="2090" y="226"/>
                  </a:moveTo>
                  <a:lnTo>
                    <a:pt x="2000" y="0"/>
                  </a:lnTo>
                  <a:lnTo>
                    <a:pt x="0" y="0"/>
                  </a:lnTo>
                  <a:lnTo>
                    <a:pt x="92" y="226"/>
                  </a:lnTo>
                  <a:lnTo>
                    <a:pt x="2090" y="22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5" name="Freeform 18"/>
            <p:cNvSpPr/>
            <p:nvPr/>
          </p:nvSpPr>
          <p:spPr bwMode="auto">
            <a:xfrm>
              <a:off x="635000" y="2679700"/>
              <a:ext cx="1314450" cy="606425"/>
            </a:xfrm>
            <a:custGeom>
              <a:avLst/>
              <a:gdLst>
                <a:gd name="T0" fmla="*/ 0 w 828"/>
                <a:gd name="T1" fmla="*/ 0 h 382"/>
                <a:gd name="T2" fmla="*/ 0 w 828"/>
                <a:gd name="T3" fmla="*/ 78 h 382"/>
                <a:gd name="T4" fmla="*/ 738 w 828"/>
                <a:gd name="T5" fmla="*/ 382 h 382"/>
                <a:gd name="T6" fmla="*/ 828 w 828"/>
                <a:gd name="T7" fmla="*/ 158 h 382"/>
                <a:gd name="T8" fmla="*/ 0 w 828"/>
                <a:gd name="T9" fmla="*/ 0 h 382"/>
              </a:gdLst>
              <a:ahLst/>
              <a:cxnLst>
                <a:cxn ang="0">
                  <a:pos x="T0" y="T1"/>
                </a:cxn>
                <a:cxn ang="0">
                  <a:pos x="T2" y="T3"/>
                </a:cxn>
                <a:cxn ang="0">
                  <a:pos x="T4" y="T5"/>
                </a:cxn>
                <a:cxn ang="0">
                  <a:pos x="T6" y="T7"/>
                </a:cxn>
                <a:cxn ang="0">
                  <a:pos x="T8" y="T9"/>
                </a:cxn>
              </a:cxnLst>
              <a:rect l="0" t="0" r="r" b="b"/>
              <a:pathLst>
                <a:path w="828" h="382">
                  <a:moveTo>
                    <a:pt x="0" y="0"/>
                  </a:moveTo>
                  <a:lnTo>
                    <a:pt x="0" y="78"/>
                  </a:lnTo>
                  <a:lnTo>
                    <a:pt x="738" y="382"/>
                  </a:lnTo>
                  <a:lnTo>
                    <a:pt x="828" y="158"/>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6" name="Freeform 19"/>
            <p:cNvSpPr/>
            <p:nvPr/>
          </p:nvSpPr>
          <p:spPr bwMode="auto">
            <a:xfrm>
              <a:off x="635000" y="2571750"/>
              <a:ext cx="1314450" cy="358775"/>
            </a:xfrm>
            <a:custGeom>
              <a:avLst/>
              <a:gdLst>
                <a:gd name="T0" fmla="*/ 0 w 828"/>
                <a:gd name="T1" fmla="*/ 68 h 226"/>
                <a:gd name="T2" fmla="*/ 828 w 828"/>
                <a:gd name="T3" fmla="*/ 226 h 226"/>
                <a:gd name="T4" fmla="*/ 828 w 828"/>
                <a:gd name="T5" fmla="*/ 0 h 226"/>
                <a:gd name="T6" fmla="*/ 0 w 828"/>
                <a:gd name="T7" fmla="*/ 0 h 226"/>
                <a:gd name="T8" fmla="*/ 0 w 828"/>
                <a:gd name="T9" fmla="*/ 68 h 226"/>
              </a:gdLst>
              <a:ahLst/>
              <a:cxnLst>
                <a:cxn ang="0">
                  <a:pos x="T0" y="T1"/>
                </a:cxn>
                <a:cxn ang="0">
                  <a:pos x="T2" y="T3"/>
                </a:cxn>
                <a:cxn ang="0">
                  <a:pos x="T4" y="T5"/>
                </a:cxn>
                <a:cxn ang="0">
                  <a:pos x="T6" y="T7"/>
                </a:cxn>
                <a:cxn ang="0">
                  <a:pos x="T8" y="T9"/>
                </a:cxn>
              </a:cxnLst>
              <a:rect l="0" t="0" r="r" b="b"/>
              <a:pathLst>
                <a:path w="828" h="226">
                  <a:moveTo>
                    <a:pt x="0" y="68"/>
                  </a:moveTo>
                  <a:lnTo>
                    <a:pt x="828" y="226"/>
                  </a:lnTo>
                  <a:lnTo>
                    <a:pt x="828" y="0"/>
                  </a:lnTo>
                  <a:lnTo>
                    <a:pt x="0" y="0"/>
                  </a:lnTo>
                  <a:lnTo>
                    <a:pt x="0"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7" name="Freeform 20"/>
            <p:cNvSpPr/>
            <p:nvPr/>
          </p:nvSpPr>
          <p:spPr bwMode="auto">
            <a:xfrm>
              <a:off x="635000" y="2216150"/>
              <a:ext cx="1314450" cy="355600"/>
            </a:xfrm>
            <a:custGeom>
              <a:avLst/>
              <a:gdLst>
                <a:gd name="T0" fmla="*/ 828 w 828"/>
                <a:gd name="T1" fmla="*/ 224 h 224"/>
                <a:gd name="T2" fmla="*/ 828 w 828"/>
                <a:gd name="T3" fmla="*/ 0 h 224"/>
                <a:gd name="T4" fmla="*/ 0 w 828"/>
                <a:gd name="T5" fmla="*/ 156 h 224"/>
                <a:gd name="T6" fmla="*/ 0 w 828"/>
                <a:gd name="T7" fmla="*/ 224 h 224"/>
                <a:gd name="T8" fmla="*/ 828 w 828"/>
                <a:gd name="T9" fmla="*/ 224 h 224"/>
              </a:gdLst>
              <a:ahLst/>
              <a:cxnLst>
                <a:cxn ang="0">
                  <a:pos x="T0" y="T1"/>
                </a:cxn>
                <a:cxn ang="0">
                  <a:pos x="T2" y="T3"/>
                </a:cxn>
                <a:cxn ang="0">
                  <a:pos x="T4" y="T5"/>
                </a:cxn>
                <a:cxn ang="0">
                  <a:pos x="T6" y="T7"/>
                </a:cxn>
                <a:cxn ang="0">
                  <a:pos x="T8" y="T9"/>
                </a:cxn>
              </a:cxnLst>
              <a:rect l="0" t="0" r="r" b="b"/>
              <a:pathLst>
                <a:path w="828" h="224">
                  <a:moveTo>
                    <a:pt x="828" y="224"/>
                  </a:moveTo>
                  <a:lnTo>
                    <a:pt x="828" y="0"/>
                  </a:lnTo>
                  <a:lnTo>
                    <a:pt x="0" y="156"/>
                  </a:lnTo>
                  <a:lnTo>
                    <a:pt x="0" y="224"/>
                  </a:lnTo>
                  <a:lnTo>
                    <a:pt x="828" y="2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8" name="Freeform 21"/>
            <p:cNvSpPr/>
            <p:nvPr/>
          </p:nvSpPr>
          <p:spPr bwMode="auto">
            <a:xfrm>
              <a:off x="635000" y="1857375"/>
              <a:ext cx="1314450" cy="606425"/>
            </a:xfrm>
            <a:custGeom>
              <a:avLst/>
              <a:gdLst>
                <a:gd name="T0" fmla="*/ 828 w 828"/>
                <a:gd name="T1" fmla="*/ 226 h 382"/>
                <a:gd name="T2" fmla="*/ 738 w 828"/>
                <a:gd name="T3" fmla="*/ 0 h 382"/>
                <a:gd name="T4" fmla="*/ 0 w 828"/>
                <a:gd name="T5" fmla="*/ 304 h 382"/>
                <a:gd name="T6" fmla="*/ 0 w 828"/>
                <a:gd name="T7" fmla="*/ 382 h 382"/>
                <a:gd name="T8" fmla="*/ 828 w 828"/>
                <a:gd name="T9" fmla="*/ 226 h 382"/>
              </a:gdLst>
              <a:ahLst/>
              <a:cxnLst>
                <a:cxn ang="0">
                  <a:pos x="T0" y="T1"/>
                </a:cxn>
                <a:cxn ang="0">
                  <a:pos x="T2" y="T3"/>
                </a:cxn>
                <a:cxn ang="0">
                  <a:pos x="T4" y="T5"/>
                </a:cxn>
                <a:cxn ang="0">
                  <a:pos x="T6" y="T7"/>
                </a:cxn>
                <a:cxn ang="0">
                  <a:pos x="T8" y="T9"/>
                </a:cxn>
              </a:cxnLst>
              <a:rect l="0" t="0" r="r" b="b"/>
              <a:pathLst>
                <a:path w="828" h="382">
                  <a:moveTo>
                    <a:pt x="828" y="226"/>
                  </a:moveTo>
                  <a:lnTo>
                    <a:pt x="738" y="0"/>
                  </a:lnTo>
                  <a:lnTo>
                    <a:pt x="0" y="304"/>
                  </a:lnTo>
                  <a:lnTo>
                    <a:pt x="0" y="382"/>
                  </a:lnTo>
                  <a:lnTo>
                    <a:pt x="828" y="22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99" name="Freeform 22"/>
            <p:cNvSpPr/>
            <p:nvPr/>
          </p:nvSpPr>
          <p:spPr bwMode="auto">
            <a:xfrm>
              <a:off x="73025" y="2339975"/>
              <a:ext cx="561975" cy="463550"/>
            </a:xfrm>
            <a:custGeom>
              <a:avLst/>
              <a:gdLst>
                <a:gd name="T0" fmla="*/ 354 w 354"/>
                <a:gd name="T1" fmla="*/ 0 h 292"/>
                <a:gd name="T2" fmla="*/ 0 w 354"/>
                <a:gd name="T3" fmla="*/ 146 h 292"/>
                <a:gd name="T4" fmla="*/ 354 w 354"/>
                <a:gd name="T5" fmla="*/ 292 h 292"/>
                <a:gd name="T6" fmla="*/ 354 w 354"/>
                <a:gd name="T7" fmla="*/ 0 h 292"/>
              </a:gdLst>
              <a:ahLst/>
              <a:cxnLst>
                <a:cxn ang="0">
                  <a:pos x="T0" y="T1"/>
                </a:cxn>
                <a:cxn ang="0">
                  <a:pos x="T2" y="T3"/>
                </a:cxn>
                <a:cxn ang="0">
                  <a:pos x="T4" y="T5"/>
                </a:cxn>
                <a:cxn ang="0">
                  <a:pos x="T6" y="T7"/>
                </a:cxn>
              </a:cxnLst>
              <a:rect l="0" t="0" r="r" b="b"/>
              <a:pathLst>
                <a:path w="354" h="292">
                  <a:moveTo>
                    <a:pt x="354" y="0"/>
                  </a:moveTo>
                  <a:lnTo>
                    <a:pt x="0" y="146"/>
                  </a:lnTo>
                  <a:lnTo>
                    <a:pt x="354" y="292"/>
                  </a:lnTo>
                  <a:lnTo>
                    <a:pt x="35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grpSp>
      <p:sp>
        <p:nvSpPr>
          <p:cNvPr id="100" name="矩形 99"/>
          <p:cNvSpPr/>
          <p:nvPr/>
        </p:nvSpPr>
        <p:spPr>
          <a:xfrm>
            <a:off x="617452" y="3402205"/>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2"/>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1" name="矩形 100"/>
          <p:cNvSpPr/>
          <p:nvPr/>
        </p:nvSpPr>
        <p:spPr>
          <a:xfrm>
            <a:off x="617452" y="1784037"/>
            <a:ext cx="2889596" cy="1145943"/>
          </a:xfrm>
          <a:prstGeom prst="rect">
            <a:avLst/>
          </a:prstGeom>
        </p:spPr>
        <p:txBody>
          <a:bodyPr wrap="square" lIns="121908" tIns="60954" rIns="121908" bIns="60954">
            <a:spAutoFit/>
          </a:bodyPr>
          <a:lstStyle/>
          <a:p>
            <a:pPr algn="r">
              <a:lnSpc>
                <a:spcPct val="130000"/>
              </a:lnSpc>
              <a:spcAft>
                <a:spcPts val="800"/>
              </a:spcAft>
            </a:pPr>
            <a:r>
              <a:rPr lang="zh-CN" altLang="en-US"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4"/>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gn="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2" name="矩形 101"/>
          <p:cNvSpPr/>
          <p:nvPr/>
        </p:nvSpPr>
        <p:spPr>
          <a:xfrm>
            <a:off x="8705989" y="3338705"/>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5"/>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103" name="矩形 102"/>
          <p:cNvSpPr/>
          <p:nvPr/>
        </p:nvSpPr>
        <p:spPr>
          <a:xfrm>
            <a:off x="8705989" y="1784037"/>
            <a:ext cx="2889596" cy="1145943"/>
          </a:xfrm>
          <a:prstGeom prst="rect">
            <a:avLst/>
          </a:prstGeom>
        </p:spPr>
        <p:txBody>
          <a:bodyPr wrap="square" lIns="121908" tIns="60954" rIns="121908" bIns="60954">
            <a:spAutoFit/>
          </a:bodyPr>
          <a:lstStyle/>
          <a:p>
            <a:pPr>
              <a:lnSpc>
                <a:spcPct val="130000"/>
              </a:lnSpc>
              <a:spcAft>
                <a:spcPts val="800"/>
              </a:spcAft>
            </a:pPr>
            <a:r>
              <a:rPr lang="zh-CN" altLang="en-US"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在此输入您的标题</a:t>
            </a:r>
            <a:endParaRPr lang="en-US" altLang="zh-CN" sz="1300" dirty="0">
              <a:solidFill>
                <a:schemeClr val="accent3"/>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a:p>
            <a:pPr>
              <a:lnSpc>
                <a:spcPct val="130000"/>
              </a:lnSpc>
              <a:spcAft>
                <a:spcPts val="800"/>
              </a:spcAft>
            </a:pPr>
            <a:r>
              <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在此输入您的文字，在此输入您的文字，在此输入您的文字在此输入您的文字，在此输入您的文字</a:t>
            </a:r>
            <a:endParaRPr lang="zh-CN" altLang="en-US" sz="1100" dirty="0">
              <a:solidFill>
                <a:schemeClr val="bg1">
                  <a:lumMod val="65000"/>
                </a:schemeClr>
              </a:solidFill>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cxnSp>
        <p:nvCxnSpPr>
          <p:cNvPr id="104" name="直接连接符 103"/>
          <p:cNvCxnSpPr/>
          <p:nvPr/>
        </p:nvCxnSpPr>
        <p:spPr>
          <a:xfrm flipH="1" flipV="1">
            <a:off x="6074490" y="3908369"/>
            <a:ext cx="2606897"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3515514" y="2337148"/>
            <a:ext cx="2130744"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肘形连接符 105"/>
          <p:cNvCxnSpPr/>
          <p:nvPr/>
        </p:nvCxnSpPr>
        <p:spPr>
          <a:xfrm rot="10800000">
            <a:off x="7518069" y="1411831"/>
            <a:ext cx="1187037" cy="938519"/>
          </a:xfrm>
          <a:prstGeom prst="bentConnector3">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07" name="组合 106"/>
          <p:cNvGrpSpPr/>
          <p:nvPr/>
        </p:nvGrpSpPr>
        <p:grpSpPr>
          <a:xfrm>
            <a:off x="3527352" y="3966265"/>
            <a:ext cx="845533" cy="1334136"/>
            <a:chOff x="2645261" y="3470258"/>
            <a:chExt cx="1029809" cy="480642"/>
          </a:xfrm>
        </p:grpSpPr>
        <p:cxnSp>
          <p:nvCxnSpPr>
            <p:cNvPr id="108" name="直接连接符 107"/>
            <p:cNvCxnSpPr/>
            <p:nvPr/>
          </p:nvCxnSpPr>
          <p:spPr>
            <a:xfrm>
              <a:off x="2645261" y="3470258"/>
              <a:ext cx="523782" cy="0"/>
            </a:xfrm>
            <a:prstGeom prst="line">
              <a:avLst/>
            </a:prstGeom>
            <a:ln w="12700">
              <a:solidFill>
                <a:schemeClr val="bg1">
                  <a:lumMod val="75000"/>
                </a:schemeClr>
              </a:solidFill>
              <a:prstDash val="sysDot"/>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3169043" y="3470258"/>
              <a:ext cx="0" cy="480642"/>
            </a:xfrm>
            <a:prstGeom prst="line">
              <a:avLst/>
            </a:prstGeom>
            <a:ln w="12700">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169043" y="3950900"/>
              <a:ext cx="506027" cy="0"/>
            </a:xfrm>
            <a:prstGeom prst="line">
              <a:avLst/>
            </a:prstGeom>
            <a:ln w="12700">
              <a:solidFill>
                <a:schemeClr val="bg1">
                  <a:lumMod val="7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grpSp>
      <p:sp>
        <p:nvSpPr>
          <p:cNvPr id="111" name="任意多边形 110"/>
          <p:cNvSpPr/>
          <p:nvPr/>
        </p:nvSpPr>
        <p:spPr>
          <a:xfrm>
            <a:off x="1310623" y="5597481"/>
            <a:ext cx="3386994" cy="648648"/>
          </a:xfrm>
          <a:custGeom>
            <a:avLst/>
            <a:gdLst>
              <a:gd name="connsiteX0" fmla="*/ 0 w 4252404"/>
              <a:gd name="connsiteY0" fmla="*/ 192648 h 743064"/>
              <a:gd name="connsiteX1" fmla="*/ 1376039 w 4252404"/>
              <a:gd name="connsiteY1" fmla="*/ 379079 h 743064"/>
              <a:gd name="connsiteX2" fmla="*/ 2796466 w 4252404"/>
              <a:gd name="connsiteY2" fmla="*/ 6217 h 743064"/>
              <a:gd name="connsiteX3" fmla="*/ 4252404 w 4252404"/>
              <a:gd name="connsiteY3" fmla="*/ 743064 h 743064"/>
              <a:gd name="connsiteX0-1" fmla="*/ 0 w 4252404"/>
              <a:gd name="connsiteY0-2" fmla="*/ 192648 h 743064"/>
              <a:gd name="connsiteX1-3" fmla="*/ 1376039 w 4252404"/>
              <a:gd name="connsiteY1-4" fmla="*/ 379079 h 743064"/>
              <a:gd name="connsiteX2-5" fmla="*/ 2796466 w 4252404"/>
              <a:gd name="connsiteY2-6" fmla="*/ 6217 h 743064"/>
              <a:gd name="connsiteX3-7" fmla="*/ 4252404 w 4252404"/>
              <a:gd name="connsiteY3-8" fmla="*/ 743064 h 743064"/>
              <a:gd name="connsiteX0-9" fmla="*/ 0 w 4252404"/>
              <a:gd name="connsiteY0-10" fmla="*/ 193788 h 744204"/>
              <a:gd name="connsiteX1-11" fmla="*/ 1376039 w 4252404"/>
              <a:gd name="connsiteY1-12" fmla="*/ 380219 h 744204"/>
              <a:gd name="connsiteX2-13" fmla="*/ 2796466 w 4252404"/>
              <a:gd name="connsiteY2-14" fmla="*/ 7357 h 744204"/>
              <a:gd name="connsiteX3-15" fmla="*/ 4252404 w 4252404"/>
              <a:gd name="connsiteY3-16" fmla="*/ 744204 h 744204"/>
              <a:gd name="connsiteX0-17" fmla="*/ 0 w 4252404"/>
              <a:gd name="connsiteY0-18" fmla="*/ 193788 h 744204"/>
              <a:gd name="connsiteX1-19" fmla="*/ 1376039 w 4252404"/>
              <a:gd name="connsiteY1-20" fmla="*/ 380219 h 744204"/>
              <a:gd name="connsiteX2-21" fmla="*/ 2796466 w 4252404"/>
              <a:gd name="connsiteY2-22" fmla="*/ 7357 h 744204"/>
              <a:gd name="connsiteX3-23" fmla="*/ 4252404 w 4252404"/>
              <a:gd name="connsiteY3-24" fmla="*/ 744204 h 744204"/>
              <a:gd name="connsiteX0-25" fmla="*/ 0 w 4252404"/>
              <a:gd name="connsiteY0-26" fmla="*/ 186436 h 736852"/>
              <a:gd name="connsiteX1-27" fmla="*/ 1376039 w 4252404"/>
              <a:gd name="connsiteY1-28" fmla="*/ 372867 h 736852"/>
              <a:gd name="connsiteX2-29" fmla="*/ 2796466 w 4252404"/>
              <a:gd name="connsiteY2-30" fmla="*/ 5 h 736852"/>
              <a:gd name="connsiteX3-31" fmla="*/ 4252404 w 4252404"/>
              <a:gd name="connsiteY3-32" fmla="*/ 736852 h 736852"/>
              <a:gd name="connsiteX0-33" fmla="*/ 0 w 4252404"/>
              <a:gd name="connsiteY0-34" fmla="*/ 0 h 550416"/>
              <a:gd name="connsiteX1-35" fmla="*/ 1376039 w 4252404"/>
              <a:gd name="connsiteY1-36" fmla="*/ 186431 h 550416"/>
              <a:gd name="connsiteX2-37" fmla="*/ 4252404 w 4252404"/>
              <a:gd name="connsiteY2-38" fmla="*/ 550416 h 550416"/>
              <a:gd name="connsiteX0-39" fmla="*/ 0 w 4252404"/>
              <a:gd name="connsiteY0-40" fmla="*/ 0 h 550416"/>
              <a:gd name="connsiteX1-41" fmla="*/ 4252404 w 4252404"/>
              <a:gd name="connsiteY1-42" fmla="*/ 550416 h 550416"/>
              <a:gd name="connsiteX0-43" fmla="*/ 0 w 4252404"/>
              <a:gd name="connsiteY0-44" fmla="*/ 0 h 550416"/>
              <a:gd name="connsiteX1-45" fmla="*/ 2155321 w 4252404"/>
              <a:gd name="connsiteY1-46" fmla="*/ 278481 h 550416"/>
              <a:gd name="connsiteX2-47" fmla="*/ 4252404 w 4252404"/>
              <a:gd name="connsiteY2-48" fmla="*/ 550416 h 550416"/>
              <a:gd name="connsiteX0-49" fmla="*/ 0 w 4252404"/>
              <a:gd name="connsiteY0-50" fmla="*/ 0 h 550416"/>
              <a:gd name="connsiteX1-51" fmla="*/ 1687609 w 4252404"/>
              <a:gd name="connsiteY1-52" fmla="*/ 511976 h 550416"/>
              <a:gd name="connsiteX2-53" fmla="*/ 4252404 w 4252404"/>
              <a:gd name="connsiteY2-54" fmla="*/ 550416 h 550416"/>
              <a:gd name="connsiteX0-55" fmla="*/ 0 w 4252404"/>
              <a:gd name="connsiteY0-56" fmla="*/ 0 h 550416"/>
              <a:gd name="connsiteX1-57" fmla="*/ 1687609 w 4252404"/>
              <a:gd name="connsiteY1-58" fmla="*/ 511976 h 550416"/>
              <a:gd name="connsiteX2-59" fmla="*/ 4252404 w 4252404"/>
              <a:gd name="connsiteY2-60" fmla="*/ 550416 h 550416"/>
              <a:gd name="connsiteX0-61" fmla="*/ 0 w 4252404"/>
              <a:gd name="connsiteY0-62" fmla="*/ 0 h 550416"/>
              <a:gd name="connsiteX1-63" fmla="*/ 4252404 w 4252404"/>
              <a:gd name="connsiteY1-64" fmla="*/ 550416 h 550416"/>
              <a:gd name="connsiteX0-65" fmla="*/ 0 w 4252404"/>
              <a:gd name="connsiteY0-66" fmla="*/ 0 h 550416"/>
              <a:gd name="connsiteX1-67" fmla="*/ 4252404 w 4252404"/>
              <a:gd name="connsiteY1-68" fmla="*/ 550416 h 550416"/>
              <a:gd name="connsiteX0-69" fmla="*/ 0 w 4252404"/>
              <a:gd name="connsiteY0-70" fmla="*/ 0 h 554066"/>
              <a:gd name="connsiteX1-71" fmla="*/ 4252404 w 4252404"/>
              <a:gd name="connsiteY1-72" fmla="*/ 550416 h 554066"/>
              <a:gd name="connsiteX0-73" fmla="*/ 0 w 4252404"/>
              <a:gd name="connsiteY0-74" fmla="*/ 0 h 550416"/>
              <a:gd name="connsiteX1-75" fmla="*/ 4252404 w 4252404"/>
              <a:gd name="connsiteY1-76" fmla="*/ 550416 h 550416"/>
              <a:gd name="connsiteX0-77" fmla="*/ 0 w 4252404"/>
              <a:gd name="connsiteY0-78" fmla="*/ 0 h 550416"/>
              <a:gd name="connsiteX1-79" fmla="*/ 4252404 w 4252404"/>
              <a:gd name="connsiteY1-80" fmla="*/ 550416 h 550416"/>
              <a:gd name="connsiteX0-81" fmla="*/ 0 w 4252404"/>
              <a:gd name="connsiteY0-82" fmla="*/ 0 h 550416"/>
              <a:gd name="connsiteX1-83" fmla="*/ 4252404 w 4252404"/>
              <a:gd name="connsiteY1-84" fmla="*/ 550416 h 550416"/>
            </a:gdLst>
            <a:ahLst/>
            <a:cxnLst>
              <a:cxn ang="0">
                <a:pos x="connsiteX0-1" y="connsiteY0-2"/>
              </a:cxn>
              <a:cxn ang="0">
                <a:pos x="connsiteX1-3" y="connsiteY1-4"/>
              </a:cxn>
            </a:cxnLst>
            <a:rect l="l" t="t" r="r" b="b"/>
            <a:pathLst>
              <a:path w="4252404" h="550416">
                <a:moveTo>
                  <a:pt x="0" y="0"/>
                </a:moveTo>
                <a:cubicBezTo>
                  <a:pt x="831544" y="1149783"/>
                  <a:pt x="3415721" y="-505968"/>
                  <a:pt x="4252404" y="550416"/>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
        <p:nvSpPr>
          <p:cNvPr id="2" name="标题 1"/>
          <p:cNvSpPr>
            <a:spLocks noGrp="1"/>
          </p:cNvSpPr>
          <p:nvPr>
            <p:ph type="title"/>
          </p:nvPr>
        </p:nvSpPr>
        <p:spPr/>
        <p:txBody>
          <a:bodyPr/>
          <a:lstStyle/>
          <a:p>
            <a:r>
              <a:rPr lang="zh-CN" altLang="en-US">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sym typeface="思源黑体旧字形 Light" panose="020B0300000000000000" pitchFamily="34" charset="-128"/>
            </a:endParaRPr>
          </a:p>
        </p:txBody>
      </p:sp>
    </p:spTree>
    <p:custDataLst>
      <p:tags r:id="rId1"/>
    </p:custData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ppt_w</p:attrName>
                                        </p:attrNameLst>
                                      </p:cBhvr>
                                      <p:tavLst>
                                        <p:tav tm="0">
                                          <p:val>
                                            <p:fltVal val="0"/>
                                          </p:val>
                                        </p:tav>
                                        <p:tav tm="100000">
                                          <p:val>
                                            <p:strVal val="#ppt_w"/>
                                          </p:val>
                                        </p:tav>
                                      </p:tavLst>
                                    </p:anim>
                                    <p:anim calcmode="lin" valueType="num">
                                      <p:cBhvr>
                                        <p:cTn id="8" dur="1000" fill="hold"/>
                                        <p:tgtEl>
                                          <p:spTgt spid="81"/>
                                        </p:tgtEl>
                                        <p:attrNameLst>
                                          <p:attrName>ppt_h</p:attrName>
                                        </p:attrNameLst>
                                      </p:cBhvr>
                                      <p:tavLst>
                                        <p:tav tm="0">
                                          <p:val>
                                            <p:fltVal val="0"/>
                                          </p:val>
                                        </p:tav>
                                        <p:tav tm="100000">
                                          <p:val>
                                            <p:strVal val="#ppt_h"/>
                                          </p:val>
                                        </p:tav>
                                      </p:tavLst>
                                    </p:anim>
                                    <p:animEffect transition="in" filter="fade">
                                      <p:cBhvr>
                                        <p:cTn id="9" dur="1000"/>
                                        <p:tgtEl>
                                          <p:spTgt spid="81"/>
                                        </p:tgtEl>
                                      </p:cBhvr>
                                    </p:animEffect>
                                  </p:childTnLst>
                                </p:cTn>
                              </p:par>
                              <p:par>
                                <p:cTn id="10" presetID="8" presetClass="emph" presetSubtype="0" fill="hold" nodeType="withEffect">
                                  <p:stCondLst>
                                    <p:cond delay="0"/>
                                  </p:stCondLst>
                                  <p:childTnLst>
                                    <p:animRot by="43200000">
                                      <p:cBhvr>
                                        <p:cTn id="11" dur="1000" fill="hold"/>
                                        <p:tgtEl>
                                          <p:spTgt spid="81"/>
                                        </p:tgtEl>
                                        <p:attrNameLst>
                                          <p:attrName>r</p:attrName>
                                        </p:attrNameLst>
                                      </p:cBhvr>
                                    </p:animRo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0018 -0.00062 L -0.00018 4.93827E-6 C -0.08438 -0.18025 -0.20174 0.13888 -0.28854 -0.08766 " pathEditMode="relative" rAng="0" ptsTypes="AAA">
                                      <p:cBhvr>
                                        <p:cTn id="14" dur="1000" fill="hold"/>
                                        <p:tgtEl>
                                          <p:spTgt spid="81"/>
                                        </p:tgtEl>
                                        <p:attrNameLst>
                                          <p:attrName>ppt_x</p:attrName>
                                          <p:attrName>ppt_y</p:attrName>
                                        </p:attrNameLst>
                                      </p:cBhvr>
                                      <p:rCtr x="-14427" y="-4321"/>
                                    </p:animMotion>
                                  </p:childTnLst>
                                </p:cTn>
                              </p:par>
                              <p:par>
                                <p:cTn id="15" presetID="22" presetClass="entr" presetSubtype="2"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wipe(right)">
                                      <p:cBhvr>
                                        <p:cTn id="17" dur="1000"/>
                                        <p:tgtEl>
                                          <p:spTgt spid="111"/>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wipe(right)">
                                      <p:cBhvr>
                                        <p:cTn id="21" dur="500"/>
                                        <p:tgtEl>
                                          <p:spTgt spid="10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300"/>
                                        <p:tgtEl>
                                          <p:spTgt spid="10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wipe(left)">
                                      <p:cBhvr>
                                        <p:cTn id="29" dur="500"/>
                                        <p:tgtEl>
                                          <p:spTgt spid="106"/>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300"/>
                                        <p:tgtEl>
                                          <p:spTgt spid="103"/>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wipe(right)">
                                      <p:cBhvr>
                                        <p:cTn id="37" dur="500"/>
                                        <p:tgtEl>
                                          <p:spTgt spid="10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300"/>
                                        <p:tgtEl>
                                          <p:spTgt spid="10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3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r="21820"/>
          <a:stretch>
            <a:fillRect/>
          </a:stretch>
        </p:blipFill>
        <p:spPr>
          <a:xfrm flipH="1">
            <a:off x="-282708" y="-308792"/>
            <a:ext cx="12474708" cy="7239965"/>
          </a:xfrm>
          <a:prstGeom prst="rect">
            <a:avLst/>
          </a:prstGeom>
        </p:spPr>
      </p:pic>
      <p:cxnSp>
        <p:nvCxnSpPr>
          <p:cNvPr id="10" name="直接连接符 9"/>
          <p:cNvCxnSpPr/>
          <p:nvPr/>
        </p:nvCxnSpPr>
        <p:spPr>
          <a:xfrm>
            <a:off x="8683659" y="2467708"/>
            <a:ext cx="35782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72002" y="890353"/>
            <a:ext cx="4205521"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02</a:t>
            </a:r>
            <a:endParaRPr kumimoji="0" lang="zh-CN" altLang="en-US" sz="199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2" name="文本框 11"/>
          <p:cNvSpPr txBox="1"/>
          <p:nvPr/>
        </p:nvSpPr>
        <p:spPr>
          <a:xfrm>
            <a:off x="8653839" y="1817601"/>
            <a:ext cx="19649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rPr>
              <a:t>目录标题</a:t>
            </a:r>
            <a:endParaRPr kumimoji="0" lang="zh-CN" altLang="en-US" sz="3200" b="1"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Calibri" panose="020F0502020204030204"/>
              <a:sym typeface="思源黑体旧字形 Light" panose="020B0300000000000000" pitchFamily="34" charset="-128"/>
            </a:endParaRPr>
          </a:p>
        </p:txBody>
      </p:sp>
      <p:sp>
        <p:nvSpPr>
          <p:cNvPr id="13" name="文本框 12"/>
          <p:cNvSpPr txBox="1"/>
          <p:nvPr/>
        </p:nvSpPr>
        <p:spPr>
          <a:xfrm>
            <a:off x="8660799" y="2598373"/>
            <a:ext cx="46456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ADD TITLE HERE</a:t>
            </a:r>
            <a:endParaRPr kumimoji="0" lang="da-DK" altLang="zh-CN" sz="2000" b="0" i="0" u="none" strike="noStrike" kern="1200" cap="none" spc="0" normalizeH="0" baseline="0" noProof="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
        <p:nvSpPr>
          <p:cNvPr id="14" name="文本框 13"/>
          <p:cNvSpPr txBox="1"/>
          <p:nvPr/>
        </p:nvSpPr>
        <p:spPr>
          <a:xfrm>
            <a:off x="5200270" y="2144544"/>
            <a:ext cx="2852507" cy="646331"/>
          </a:xfrm>
          <a:prstGeom prst="rect">
            <a:avLst/>
          </a:prstGeom>
          <a:solidFill>
            <a:srgbClr val="346E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rPr>
              <a:t>PART TWO</a:t>
            </a:r>
            <a:endParaRPr kumimoji="0" lang="zh-CN" altLang="en-US" sz="3600" b="1" i="0" u="none" strike="noStrike" kern="1200" cap="none" spc="0" normalizeH="0" baseline="0" noProof="0" dirty="0">
              <a:ln>
                <a:noFill/>
              </a:ln>
              <a:solidFill>
                <a:schemeClr val="bg1"/>
              </a:solidFill>
              <a:effectLst/>
              <a:uLnTx/>
              <a:uFillTx/>
              <a:latin typeface="思源黑体旧字形 Light" panose="020B0300000000000000" pitchFamily="34" charset="-128"/>
              <a:ea typeface="思源黑体旧字形 Light" panose="020B0300000000000000" pitchFamily="34" charset="-128"/>
              <a:cs typeface="Times New Roman" panose="02020603050405020304" pitchFamily="18" charset="0"/>
              <a:sym typeface="思源黑体旧字形 Light" panose="020B0300000000000000" pitchFamily="34" charset="-128"/>
            </a:endParaRPr>
          </a:p>
        </p:txBody>
      </p:sp>
    </p:spTree>
  </p:cSld>
  <p:clrMapOvr>
    <a:masterClrMapping/>
  </p:clrMapOvr>
  <p:transition spd="slow" advClick="0" advTm="2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单击此处添加标题</a:t>
            </a:r>
            <a:endParaRPr lang="zh-CN" altLang="en-US"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5" name="Freeform 5"/>
          <p:cNvSpPr/>
          <p:nvPr/>
        </p:nvSpPr>
        <p:spPr bwMode="auto">
          <a:xfrm flipH="1">
            <a:off x="4304187" y="1984965"/>
            <a:ext cx="1851742" cy="213761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6"/>
          </a:solidFill>
          <a:ln>
            <a:noFill/>
          </a:ln>
        </p:spPr>
        <p:txBody>
          <a:bodyPr vert="horz" wrap="square" lIns="91440" tIns="45720" rIns="91440" bIns="45720" numCol="1" anchor="ctr" anchorCtr="0" compatLnSpc="1"/>
          <a:lstStyle/>
          <a:p>
            <a:pPr lvl="0" algn="ctr"/>
            <a:endParaRPr lang="en-US" sz="5400"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6" name="Freeform 5"/>
          <p:cNvSpPr/>
          <p:nvPr/>
        </p:nvSpPr>
        <p:spPr bwMode="auto">
          <a:xfrm flipH="1">
            <a:off x="3702203" y="3684457"/>
            <a:ext cx="1179910" cy="136206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2"/>
          </a:solidFill>
          <a:ln>
            <a:noFill/>
          </a:ln>
        </p:spPr>
        <p:txBody>
          <a:bodyPr vert="horz" wrap="square" lIns="91440" tIns="45720" rIns="91440" bIns="45720" numCol="1" anchor="ctr" anchorCtr="0" compatLnSpc="1"/>
          <a:lstStyle/>
          <a:p>
            <a:pPr lvl="0" algn="ctr"/>
            <a:endParaRPr lang="en-US" sz="3200"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7" name="Freeform 5"/>
          <p:cNvSpPr/>
          <p:nvPr/>
        </p:nvSpPr>
        <p:spPr bwMode="auto">
          <a:xfrm flipH="1">
            <a:off x="6252161" y="2229232"/>
            <a:ext cx="1039781" cy="120030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3"/>
          </a:solidFill>
          <a:ln>
            <a:noFill/>
          </a:ln>
        </p:spPr>
        <p:txBody>
          <a:bodyPr vert="horz" wrap="square" lIns="91440" tIns="45720" rIns="91440" bIns="45720" numCol="1" anchor="ctr" anchorCtr="0" compatLnSpc="1"/>
          <a:lstStyle/>
          <a:p>
            <a:pPr lvl="0" algn="ctr"/>
            <a:endParaRPr lang="en-US" sz="2000"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8" name="Freeform 5"/>
          <p:cNvSpPr/>
          <p:nvPr/>
        </p:nvSpPr>
        <p:spPr bwMode="auto">
          <a:xfrm flipH="1">
            <a:off x="6805183" y="3040896"/>
            <a:ext cx="1633193" cy="188532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4"/>
          </a:solidFill>
          <a:ln>
            <a:noFill/>
          </a:ln>
        </p:spPr>
        <p:txBody>
          <a:bodyPr vert="horz" wrap="square" lIns="91440" tIns="45720" rIns="91440" bIns="45720" numCol="1" anchor="ctr" anchorCtr="0" compatLnSpc="1"/>
          <a:lstStyle/>
          <a:p>
            <a:pPr algn="ctr"/>
            <a:endParaRPr lang="en-US" sz="4800" dirty="0">
              <a:solidFill>
                <a:schemeClr val="bg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29" name="Freeform 5"/>
          <p:cNvSpPr/>
          <p:nvPr/>
        </p:nvSpPr>
        <p:spPr bwMode="auto">
          <a:xfrm flipH="1">
            <a:off x="8544529" y="3256422"/>
            <a:ext cx="879721" cy="101553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5"/>
          </a:solidFill>
          <a:ln>
            <a:noFill/>
          </a:ln>
        </p:spPr>
        <p:txBody>
          <a:bodyPr vert="horz" wrap="square" lIns="91440" tIns="45720" rIns="91440" bIns="45720" numCol="1" anchor="ctr" anchorCtr="0" compatLnSpc="1"/>
          <a:lstStyle/>
          <a:p>
            <a:pPr lvl="0" algn="ctr"/>
            <a:endParaRPr lang="en-US" sz="2400"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0" name="Freeform 5"/>
          <p:cNvSpPr/>
          <p:nvPr/>
        </p:nvSpPr>
        <p:spPr bwMode="auto">
          <a:xfrm flipH="1">
            <a:off x="2740389" y="3224642"/>
            <a:ext cx="879721" cy="101553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1"/>
          </a:solidFill>
          <a:ln>
            <a:noFill/>
          </a:ln>
        </p:spPr>
        <p:txBody>
          <a:bodyPr vert="horz" wrap="square" lIns="91440" tIns="45720" rIns="91440" bIns="45720" numCol="1" anchor="ctr" anchorCtr="0" compatLnSpc="1"/>
          <a:lstStyle/>
          <a:p>
            <a:pPr lvl="0" algn="ctr"/>
            <a:endParaRPr lang="en-US" sz="2400" dirty="0">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1" name="Text Placeholder 32"/>
          <p:cNvSpPr txBox="1"/>
          <p:nvPr/>
        </p:nvSpPr>
        <p:spPr>
          <a:xfrm>
            <a:off x="1928080" y="1846552"/>
            <a:ext cx="1774125" cy="3826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2" name="Text Placeholder 33"/>
          <p:cNvSpPr txBox="1"/>
          <p:nvPr/>
        </p:nvSpPr>
        <p:spPr>
          <a:xfrm>
            <a:off x="1913795" y="1566376"/>
            <a:ext cx="1786628" cy="3326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产品应用</a:t>
            </a:r>
            <a:endParaRPr lang="en-AU" sz="1300" b="1" dirty="0">
              <a:solidFill>
                <a:schemeClr val="accent6"/>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3" name="Text Placeholder 32"/>
          <p:cNvSpPr txBox="1"/>
          <p:nvPr/>
        </p:nvSpPr>
        <p:spPr>
          <a:xfrm>
            <a:off x="900332" y="4765066"/>
            <a:ext cx="1774125" cy="3826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4" name="Text Placeholder 33"/>
          <p:cNvSpPr txBox="1"/>
          <p:nvPr/>
        </p:nvSpPr>
        <p:spPr>
          <a:xfrm>
            <a:off x="886046" y="4484890"/>
            <a:ext cx="1786628" cy="332659"/>
          </a:xfrm>
          <a:prstGeom prst="rect">
            <a:avLst/>
          </a:prstGeom>
          <a:ln>
            <a:noFill/>
          </a:ln>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产品应用</a:t>
            </a:r>
            <a:endParaRPr lang="en-AU" sz="1300" b="1" dirty="0">
              <a:solidFill>
                <a:schemeClr val="accent1"/>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5" name="Text Placeholder 32"/>
          <p:cNvSpPr txBox="1"/>
          <p:nvPr/>
        </p:nvSpPr>
        <p:spPr>
          <a:xfrm>
            <a:off x="2768509" y="5755773"/>
            <a:ext cx="1774125" cy="3826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6" name="Text Placeholder 33"/>
          <p:cNvSpPr txBox="1"/>
          <p:nvPr/>
        </p:nvSpPr>
        <p:spPr>
          <a:xfrm>
            <a:off x="2754223" y="5475597"/>
            <a:ext cx="1786628" cy="3326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2"/>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产品应用</a:t>
            </a:r>
            <a:endParaRPr lang="en-AU" sz="1300" b="1" dirty="0">
              <a:solidFill>
                <a:schemeClr val="accent2"/>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7" name="Text Placeholder 32"/>
          <p:cNvSpPr txBox="1"/>
          <p:nvPr/>
        </p:nvSpPr>
        <p:spPr>
          <a:xfrm>
            <a:off x="8256618" y="1846552"/>
            <a:ext cx="1774125" cy="3826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8" name="Text Placeholder 33"/>
          <p:cNvSpPr txBox="1"/>
          <p:nvPr/>
        </p:nvSpPr>
        <p:spPr>
          <a:xfrm>
            <a:off x="8242333" y="1566376"/>
            <a:ext cx="1786628" cy="3326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产品应用</a:t>
            </a:r>
            <a:endParaRPr lang="en-AU" sz="1300" b="1"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39" name="Text Placeholder 32"/>
          <p:cNvSpPr txBox="1"/>
          <p:nvPr/>
        </p:nvSpPr>
        <p:spPr>
          <a:xfrm>
            <a:off x="9696741" y="2852843"/>
            <a:ext cx="1774125" cy="3826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0" name="Text Placeholder 33"/>
          <p:cNvSpPr txBox="1"/>
          <p:nvPr/>
        </p:nvSpPr>
        <p:spPr>
          <a:xfrm>
            <a:off x="9682455" y="2572667"/>
            <a:ext cx="1786628" cy="3326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产品应用</a:t>
            </a:r>
            <a:endParaRPr lang="en-AU" sz="1300" b="1" dirty="0">
              <a:solidFill>
                <a:schemeClr val="accent5"/>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1" name="Text Placeholder 32"/>
          <p:cNvSpPr txBox="1"/>
          <p:nvPr/>
        </p:nvSpPr>
        <p:spPr>
          <a:xfrm>
            <a:off x="8558814" y="5755773"/>
            <a:ext cx="1774125" cy="3826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此处添加详细文本描述，建议与标题相关并符合整体语言风格。</a:t>
            </a:r>
            <a:endParaRPr lang="en-US" sz="1000" dirty="0">
              <a:solidFill>
                <a:srgbClr val="7F7F7F"/>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42" name="Text Placeholder 33"/>
          <p:cNvSpPr txBox="1"/>
          <p:nvPr/>
        </p:nvSpPr>
        <p:spPr>
          <a:xfrm>
            <a:off x="8544528" y="5475597"/>
            <a:ext cx="1786628" cy="3326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rPr>
              <a:t>产品应用</a:t>
            </a:r>
            <a:endParaRPr lang="en-AU" sz="1300" b="1" dirty="0">
              <a:solidFill>
                <a:schemeClr val="accent4"/>
              </a:solidFill>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43" name="Group 42"/>
          <p:cNvGrpSpPr/>
          <p:nvPr/>
        </p:nvGrpSpPr>
        <p:grpSpPr>
          <a:xfrm>
            <a:off x="1608313" y="3760414"/>
            <a:ext cx="1025923" cy="360191"/>
            <a:chOff x="1652259" y="4256917"/>
            <a:chExt cx="1206254" cy="360191"/>
          </a:xfrm>
        </p:grpSpPr>
        <p:cxnSp>
          <p:nvCxnSpPr>
            <p:cNvPr id="44" name="Straight Connector 43"/>
            <p:cNvCxnSpPr/>
            <p:nvPr/>
          </p:nvCxnSpPr>
          <p:spPr>
            <a:xfrm flipH="1">
              <a:off x="1652259" y="4256917"/>
              <a:ext cx="1206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652259" y="4256917"/>
              <a:ext cx="0" cy="360191"/>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0800000" flipH="1">
            <a:off x="2551327" y="2392570"/>
            <a:ext cx="1613770" cy="360191"/>
            <a:chOff x="1652259" y="4256917"/>
            <a:chExt cx="1206254" cy="360191"/>
          </a:xfrm>
        </p:grpSpPr>
        <p:cxnSp>
          <p:nvCxnSpPr>
            <p:cNvPr id="47" name="Straight Connector 46"/>
            <p:cNvCxnSpPr/>
            <p:nvPr/>
          </p:nvCxnSpPr>
          <p:spPr>
            <a:xfrm flipH="1">
              <a:off x="1652259" y="4256917"/>
              <a:ext cx="1206254" cy="0"/>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652259" y="4256917"/>
              <a:ext cx="0" cy="360191"/>
            </a:xfrm>
            <a:prstGeom prst="line">
              <a:avLst/>
            </a:prstGeom>
            <a:ln>
              <a:solidFill>
                <a:srgbClr val="A6A6A6"/>
              </a:solidFill>
              <a:tailEnd type="ova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rot="16200000" flipH="1">
            <a:off x="7300505" y="1589668"/>
            <a:ext cx="382678" cy="896449"/>
            <a:chOff x="1652259" y="4256917"/>
            <a:chExt cx="1206254" cy="360191"/>
          </a:xfrm>
        </p:grpSpPr>
        <p:cxnSp>
          <p:nvCxnSpPr>
            <p:cNvPr id="50" name="Straight Connector 49"/>
            <p:cNvCxnSpPr/>
            <p:nvPr/>
          </p:nvCxnSpPr>
          <p:spPr>
            <a:xfrm flipH="1">
              <a:off x="1652259" y="4256917"/>
              <a:ext cx="1206254" cy="0"/>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652259" y="4256917"/>
              <a:ext cx="0" cy="360191"/>
            </a:xfrm>
            <a:prstGeom prst="line">
              <a:avLst/>
            </a:prstGeom>
            <a:ln>
              <a:solidFill>
                <a:srgbClr val="A6A6A6"/>
              </a:solidFill>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16200000" flipH="1">
            <a:off x="8910101" y="2711259"/>
            <a:ext cx="435811" cy="654514"/>
            <a:chOff x="1652259" y="4256917"/>
            <a:chExt cx="1206254" cy="360191"/>
          </a:xfrm>
        </p:grpSpPr>
        <p:cxnSp>
          <p:nvCxnSpPr>
            <p:cNvPr id="53" name="Straight Connector 52"/>
            <p:cNvCxnSpPr/>
            <p:nvPr/>
          </p:nvCxnSpPr>
          <p:spPr>
            <a:xfrm flipH="1">
              <a:off x="1652259" y="4256917"/>
              <a:ext cx="1206254" cy="0"/>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652259" y="4256917"/>
              <a:ext cx="0" cy="360191"/>
            </a:xfrm>
            <a:prstGeom prst="line">
              <a:avLst/>
            </a:prstGeom>
            <a:ln>
              <a:solidFill>
                <a:srgbClr val="A6A6A6"/>
              </a:solidFill>
              <a:tailEnd type="ova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16200000">
            <a:off x="7641163" y="5030188"/>
            <a:ext cx="709250" cy="741914"/>
            <a:chOff x="1652259" y="4256917"/>
            <a:chExt cx="1206254" cy="360191"/>
          </a:xfrm>
        </p:grpSpPr>
        <p:cxnSp>
          <p:nvCxnSpPr>
            <p:cNvPr id="56" name="Straight Connector 55"/>
            <p:cNvCxnSpPr/>
            <p:nvPr/>
          </p:nvCxnSpPr>
          <p:spPr>
            <a:xfrm flipH="1">
              <a:off x="1652259" y="4256917"/>
              <a:ext cx="1206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652259" y="4256917"/>
              <a:ext cx="0" cy="360191"/>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3225696" y="4712055"/>
            <a:ext cx="315430" cy="476499"/>
            <a:chOff x="1652259" y="4256917"/>
            <a:chExt cx="1206254" cy="360191"/>
          </a:xfrm>
        </p:grpSpPr>
        <p:cxnSp>
          <p:nvCxnSpPr>
            <p:cNvPr id="59" name="Straight Connector 58"/>
            <p:cNvCxnSpPr/>
            <p:nvPr/>
          </p:nvCxnSpPr>
          <p:spPr>
            <a:xfrm flipH="1">
              <a:off x="1652259" y="4256917"/>
              <a:ext cx="1206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652259" y="4256917"/>
              <a:ext cx="0" cy="360191"/>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1" name="Freeform 142"/>
          <p:cNvSpPr/>
          <p:nvPr/>
        </p:nvSpPr>
        <p:spPr bwMode="auto">
          <a:xfrm>
            <a:off x="8838259" y="3654602"/>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2" name="Freeform 149"/>
          <p:cNvSpPr/>
          <p:nvPr/>
        </p:nvSpPr>
        <p:spPr bwMode="auto">
          <a:xfrm>
            <a:off x="4056345" y="4112517"/>
            <a:ext cx="471626" cy="462528"/>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3" name="Freeform 116"/>
          <p:cNvSpPr>
            <a:spLocks noEditPoints="1"/>
          </p:cNvSpPr>
          <p:nvPr/>
        </p:nvSpPr>
        <p:spPr bwMode="auto">
          <a:xfrm>
            <a:off x="3015478" y="356248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nvGrpSpPr>
          <p:cNvPr id="64" name="组合 63"/>
          <p:cNvGrpSpPr/>
          <p:nvPr/>
        </p:nvGrpSpPr>
        <p:grpSpPr>
          <a:xfrm>
            <a:off x="7333744" y="3706998"/>
            <a:ext cx="564887" cy="564957"/>
            <a:chOff x="11121822" y="1145785"/>
            <a:chExt cx="307214" cy="307212"/>
          </a:xfrm>
          <a:solidFill>
            <a:schemeClr val="bg1"/>
          </a:solidFill>
        </p:grpSpPr>
        <p:sp>
          <p:nvSpPr>
            <p:cNvPr id="65"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grpSp>
        <p:nvGrpSpPr>
          <p:cNvPr id="67" name="组合 66"/>
          <p:cNvGrpSpPr/>
          <p:nvPr/>
        </p:nvGrpSpPr>
        <p:grpSpPr>
          <a:xfrm>
            <a:off x="6616227" y="2723675"/>
            <a:ext cx="311646" cy="193872"/>
            <a:chOff x="8292784" y="1202455"/>
            <a:chExt cx="311687" cy="193872"/>
          </a:xfrm>
        </p:grpSpPr>
        <p:sp>
          <p:nvSpPr>
            <p:cNvPr id="68"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69"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grpSp>
        <p:nvGrpSpPr>
          <p:cNvPr id="70" name="组合 69"/>
          <p:cNvGrpSpPr/>
          <p:nvPr/>
        </p:nvGrpSpPr>
        <p:grpSpPr>
          <a:xfrm>
            <a:off x="4902019" y="2754379"/>
            <a:ext cx="728156" cy="598787"/>
            <a:chOff x="5108575" y="3992563"/>
            <a:chExt cx="428625" cy="352426"/>
          </a:xfrm>
          <a:solidFill>
            <a:schemeClr val="bg1"/>
          </a:solidFill>
        </p:grpSpPr>
        <p:sp>
          <p:nvSpPr>
            <p:cNvPr id="71"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2"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3"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4"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5"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sp>
          <p:nvSpPr>
            <p:cNvPr id="76"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思源黑体旧字形 Light" panose="020B0300000000000000" pitchFamily="34" charset="-128"/>
                <a:ea typeface="思源黑体旧字形 Light" panose="020B0300000000000000" pitchFamily="34" charset="-128"/>
                <a:cs typeface="+mn-ea"/>
                <a:sym typeface="思源黑体旧字形 Light" panose="020B0300000000000000" pitchFamily="34" charset="-128"/>
              </a:endParaRPr>
            </a:p>
          </p:txBody>
        </p:sp>
      </p:gr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up)">
                                      <p:cBhvr>
                                        <p:cTn id="76" dur="500"/>
                                        <p:tgtEl>
                                          <p:spTgt spid="5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right)">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GENSWF_ADVANCE_TIME" val="0.00"/>
  <p:tag name="ISPRING_SLIDE_INDENT_LEVEL" val="0"/>
  <p:tag name="ISPRING_CUSTOM_TIMING_USED" val="0"/>
</p:tagLst>
</file>

<file path=ppt/tags/tag4.xml><?xml version="1.0" encoding="utf-8"?>
<p:tagLst xmlns:p="http://schemas.openxmlformats.org/presentationml/2006/main">
  <p:tag name="GENSWF_ADVANCE_TIME" val="0.00"/>
  <p:tag name="ISPRING_SLIDE_INDENT_LEVEL" val="0"/>
  <p:tag name="ISPRING_CUSTOM_TIMING_USED" val="0"/>
</p:tagLst>
</file>

<file path=ppt/tags/tag5.xml><?xml version="1.0" encoding="utf-8"?>
<p:tagLst xmlns:p="http://schemas.openxmlformats.org/presentationml/2006/main">
  <p:tag name="GENSWF_ADVANCE_TIME" val="0.00"/>
  <p:tag name="ISPRING_SLIDE_INDENT_LEVEL" val="0"/>
  <p:tag name="ISPRING_CUSTOM_TIMING_USED" val="0"/>
</p:tagLst>
</file>

<file path=ppt/tags/tag6.xml><?xml version="1.0" encoding="utf-8"?>
<p:tagLst xmlns:p="http://schemas.openxmlformats.org/presentationml/2006/main">
  <p:tag name="GENSWF_ADVANCE_TIME" val="0.00"/>
  <p:tag name="ISPRING_SLIDE_INDENT_LEVEL" val="0"/>
  <p:tag name="ISPRING_CUSTOM_TIMING_USED" val="0"/>
</p:tagLst>
</file>

<file path=ppt/tags/tag7.xml><?xml version="1.0" encoding="utf-8"?>
<p:tagLst xmlns:p="http://schemas.openxmlformats.org/presentationml/2006/main">
  <p:tag name="GENSWF_ADVANCE_TIME" val="0.00"/>
  <p:tag name="ISPRING_SLIDE_INDENT_LEVEL" val="0"/>
  <p:tag name="ISPRING_CUSTOM_TIMING_USED" val="0"/>
</p:tagLst>
</file>

<file path=ppt/tags/tag8.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千图网拥有20W+精美PPT模板 更多PPT模板下载至：www.58pic.com/office/ppt">
  <a:themeElements>
    <a:clrScheme name="自定义 4095">
      <a:dk1>
        <a:srgbClr val="000000"/>
      </a:dk1>
      <a:lt1>
        <a:srgbClr val="FFFFFF"/>
      </a:lt1>
      <a:dk2>
        <a:srgbClr val="1F373B"/>
      </a:dk2>
      <a:lt2>
        <a:srgbClr val="346E55"/>
      </a:lt2>
      <a:accent1>
        <a:srgbClr val="346E55"/>
      </a:accent1>
      <a:accent2>
        <a:srgbClr val="1F373B"/>
      </a:accent2>
      <a:accent3>
        <a:srgbClr val="346E55"/>
      </a:accent3>
      <a:accent4>
        <a:srgbClr val="1F373B"/>
      </a:accent4>
      <a:accent5>
        <a:srgbClr val="346E55"/>
      </a:accent5>
      <a:accent6>
        <a:srgbClr val="1F373B"/>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4890</Words>
  <Application>WPS 演示</Application>
  <PresentationFormat>宽屏</PresentationFormat>
  <Paragraphs>489</Paragraphs>
  <Slides>24</Slides>
  <Notes>18</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24</vt:i4>
      </vt:variant>
    </vt:vector>
  </HeadingPairs>
  <TitlesOfParts>
    <vt:vector size="44" baseType="lpstr">
      <vt:lpstr>Arial</vt:lpstr>
      <vt:lpstr>宋体</vt:lpstr>
      <vt:lpstr>Wingdings</vt:lpstr>
      <vt:lpstr>Lato Regular</vt:lpstr>
      <vt:lpstr>Segoe Print</vt:lpstr>
      <vt:lpstr>Lato Hairline</vt:lpstr>
      <vt:lpstr>Lato Light</vt:lpstr>
      <vt:lpstr>微软雅黑</vt:lpstr>
      <vt:lpstr>Calibri</vt:lpstr>
      <vt:lpstr>思源黑体旧字形 Light</vt:lpstr>
      <vt:lpstr>黑体</vt:lpstr>
      <vt:lpstr>Times New Roman</vt:lpstr>
      <vt:lpstr>Calibri</vt:lpstr>
      <vt:lpstr>UKIJ Qolyazma</vt:lpstr>
      <vt:lpstr>Neris Thin</vt:lpstr>
      <vt:lpstr>Arial Unicode MS</vt:lpstr>
      <vt:lpstr>Arial Black</vt:lpstr>
      <vt:lpstr>Open Sans</vt:lpstr>
      <vt:lpstr>千图网拥有20W+精美PPT模板 更多PPT模板下载至：www.58pic.com/office/ppt</vt:lpstr>
      <vt:lpstr>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傅奇</cp:lastModifiedBy>
  <cp:revision>76</cp:revision>
  <dcterms:created xsi:type="dcterms:W3CDTF">2015-05-05T08:02:00Z</dcterms:created>
  <dcterms:modified xsi:type="dcterms:W3CDTF">2020-07-27T10:46:18Z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